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74" r:id="rId5"/>
    <p:sldId id="312" r:id="rId6"/>
    <p:sldId id="276" r:id="rId7"/>
    <p:sldId id="262" r:id="rId8"/>
    <p:sldId id="263" r:id="rId9"/>
    <p:sldId id="264" r:id="rId10"/>
    <p:sldId id="265" r:id="rId11"/>
    <p:sldId id="301" r:id="rId12"/>
    <p:sldId id="302" r:id="rId13"/>
    <p:sldId id="303" r:id="rId14"/>
    <p:sldId id="304" r:id="rId15"/>
    <p:sldId id="266" r:id="rId16"/>
    <p:sldId id="305" r:id="rId17"/>
    <p:sldId id="306" r:id="rId18"/>
    <p:sldId id="307" r:id="rId19"/>
    <p:sldId id="308" r:id="rId20"/>
    <p:sldId id="309" r:id="rId21"/>
    <p:sldId id="267" r:id="rId22"/>
    <p:sldId id="294" r:id="rId23"/>
    <p:sldId id="286" r:id="rId24"/>
    <p:sldId id="268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69" r:id="rId34"/>
    <p:sldId id="295" r:id="rId35"/>
    <p:sldId id="296" r:id="rId36"/>
    <p:sldId id="297" r:id="rId37"/>
    <p:sldId id="270" r:id="rId38"/>
    <p:sldId id="271" r:id="rId39"/>
    <p:sldId id="298" r:id="rId40"/>
    <p:sldId id="310" r:id="rId41"/>
    <p:sldId id="311" r:id="rId42"/>
    <p:sldId id="272" r:id="rId43"/>
    <p:sldId id="273" r:id="rId44"/>
  </p:sldIdLst>
  <p:sldSz cx="12192000" cy="6858000"/>
  <p:notesSz cx="6858000" cy="9144000"/>
  <p:embeddedFontLst>
    <p:embeddedFont>
      <p:font typeface="Inter" panose="02000503000000020004" pitchFamily="2" charset="0"/>
      <p:regular r:id="rId45"/>
      <p:bold r:id="rId46"/>
      <p:italic r:id="rId47"/>
      <p:boldItalic r:id="rId48"/>
    </p:embeddedFont>
    <p:embeddedFont>
      <p:font typeface="Trak" panose="02000506090000090004" pitchFamily="2" charset="0"/>
      <p:italic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30B"/>
    <a:srgbClr val="1B290D"/>
    <a:srgbClr val="43571F"/>
    <a:srgbClr val="27302F"/>
    <a:srgbClr val="293513"/>
    <a:srgbClr val="97C04C"/>
    <a:srgbClr val="1A220C"/>
    <a:srgbClr val="E4EFD1"/>
    <a:srgbClr val="EEF5E3"/>
    <a:srgbClr val="F0F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85" autoAdjust="0"/>
    <p:restoredTop sz="94660"/>
  </p:normalViewPr>
  <p:slideViewPr>
    <p:cSldViewPr snapToGrid="0">
      <p:cViewPr>
        <p:scale>
          <a:sx n="75" d="100"/>
          <a:sy n="75" d="100"/>
        </p:scale>
        <p:origin x="4104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3936-B8EF-A294-7FA9-7A243EA4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BBAC02-41D8-F274-2CEE-EEC1921D1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78B6C-16AD-F71E-4A27-7DB0F8F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A59C9B-F203-FED2-93A9-6F085FA9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D22F7-71D3-E11C-5F45-E568C00D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2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4455-7848-C75D-149D-57B001D4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D0DE3B-1CFC-1D8A-4FC9-0EB95DAA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62450F-3FD9-6EEB-DA10-14A4DCD5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DFE637-D7EF-4A62-A75F-A2C47A6D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D8EF0-2F45-8952-227E-D1616569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52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1664C3-4E19-A6AE-510B-D9CEE504E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D06090-D80B-C8F5-1BAA-FE1DBCC6C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B9171-20CC-9A63-FF43-D2D3491F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F93C15-2AEF-8CD1-2B42-9ECC763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EE611-F590-7FB7-C878-5183058D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5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E01F-7EFD-92D8-889F-6F14E0F3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3BA34-C55E-0000-8AE1-299B9CBE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7BCFC-DA29-6717-B4C8-8C19F97C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4DF99B-B7D3-5FD9-07A8-5494C0F1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4F9BE-A4A7-2B4D-B9C5-BAC73848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23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889F2-EB9C-37B9-AA58-4E58E494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017705-6A7E-DBCF-BC09-CB99DA57A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B8DB2-C26B-35AE-4DBC-156FD56C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033FA3-F683-B3A2-F739-EBFF3BBF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7CE43A-E2E8-10BE-7ED5-0CDF7A35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82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1059A-C1DA-4CBE-1E51-9BEDD613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69478-740E-7877-5F59-497169187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2B43B2-9D54-5B15-AA92-2B95A136F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14EE0E-60FB-9D87-D2BA-01AAACB9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7A2000-4CF8-B70D-F638-4C419903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17C3D-04F1-EAE9-4EBE-3E469700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00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73772-6A03-9B92-7DAA-A4F80365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8C8CD-4E28-A819-2436-D6D49397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75DAA1-5DB7-5BDC-BF3B-0DA185FBC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01544B-E08B-82B4-CA39-42E03CC35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A15013-0523-8B1A-A9F6-6B82ACAE7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373BDF-A27D-0A61-21C1-7EAFE0FF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F882E5-A518-EDB8-F72B-57B1AACB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4CC73E-5632-195E-40A7-95250308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92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FEDA7-70B3-CB11-88DD-B6D71A51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701254-779B-2380-F198-5E5F39ED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29A753-8F93-B4E3-A3D2-5B8CA71A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39BBD3-E5CF-5FF3-FACC-47EF2725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40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4A983B-17A9-A5BF-4808-79A05C12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AD59D4-46EC-7AE8-B391-F9F284DE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F6DF28-DE56-982F-B7C3-A3672982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2F61-FC77-17D3-273F-176F47A1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444CF-B33D-4C47-B008-BA99EAF9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E19F45-BD4A-292B-F3B5-33C55BF4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8A566C-5FCF-97EB-AB12-C5B54ECD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81AD60-CAA4-DF2B-2CE3-FAEF6DAA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93E5CC-1B8B-BD33-9CAD-033B8E56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3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0DC5E-5C8E-1508-CD0B-61B7EFC1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F47C96-94ED-84D8-92AA-D874339BD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5CEC8F-6FFA-A25B-37E4-BD017CC3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9FE3F6-55E4-DCE7-7EA8-656DC1C5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4BFD7-9EDC-282B-2210-AE07DAC7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5A54FE-DAC0-BAC5-0E75-2F33F6CD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57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C52829-96EE-9E9C-B72E-EB164A26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5ED03C-F930-B7DD-5A3F-44693B58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5A6B94-5F72-BD8E-B153-6A8B461B5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1595C-4674-4476-AEA7-B2964DE6B2BB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CFA53-EA39-AA66-D802-24D4176D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EBA664-1B85-ACE1-EBF0-E94569CC4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8.svg"/><Relationship Id="rId4" Type="http://schemas.openxmlformats.org/officeDocument/2006/relationships/image" Target="../media/image6.sv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80C0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AA0F9-854D-0CF2-27C8-72A62FAED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690075-0090-9F20-37FE-9E3B8DA28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B2C6076-BE34-C6E0-FE03-EE843F39E826}"/>
              </a:ext>
            </a:extLst>
          </p:cNvPr>
          <p:cNvSpPr/>
          <p:nvPr/>
        </p:nvSpPr>
        <p:spPr>
          <a:xfrm>
            <a:off x="-2384425" y="-11747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E4EFD1"/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B462A75D-0493-F0AD-77DA-C73201D1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878574"/>
            <a:ext cx="7086600" cy="31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1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35110-34E4-DBCE-AD0B-5D385A6E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AED2595-28BD-7D68-88A9-383642579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164ECCE-CB4E-EE92-F654-F353328A342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9F52990-4686-5F44-E15C-B535C7CEC91E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83C904-34F9-BA9A-74A0-194B303C9CC0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42EEADE-7DAA-5071-C614-5A5D8D81E9C5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60D69B-1E89-6468-8D00-58FA0D9E9E0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C1434D8-5C88-47C3-6FD4-C7662DC2350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E29278-376E-0C89-3D50-E31842C57BA5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5FF61FA-0091-B6A7-FA95-DA8CE30EC28D}"/>
              </a:ext>
            </a:extLst>
          </p:cNvPr>
          <p:cNvGrpSpPr/>
          <p:nvPr/>
        </p:nvGrpSpPr>
        <p:grpSpPr>
          <a:xfrm>
            <a:off x="3628536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E65FB42A-ECB9-CA59-5CDE-DFE37C229D50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2D80541-43E0-25DE-5A39-A571415E92FE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2DC21D1-A2D8-680F-CCC5-9FB43719D25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38A9A99-8B42-B490-9109-DF262E9E1D85}"/>
              </a:ext>
            </a:extLst>
          </p:cNvPr>
          <p:cNvGrpSpPr/>
          <p:nvPr/>
        </p:nvGrpSpPr>
        <p:grpSpPr>
          <a:xfrm>
            <a:off x="12344240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E21779FE-8E7B-0BE1-E493-B51CBDA8767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E02351C-C54F-4348-871D-6E6A09CB0E67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E17909-34FB-13B6-4491-9B7C77E4B215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73ABAB0-64CC-D9C8-EE65-0B5F64F55781}"/>
              </a:ext>
            </a:extLst>
          </p:cNvPr>
          <p:cNvGrpSpPr/>
          <p:nvPr/>
        </p:nvGrpSpPr>
        <p:grpSpPr>
          <a:xfrm>
            <a:off x="18462793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F6883B7-2BB4-855A-4599-E184F339896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6152A06B-99FE-F8EC-B8AB-EF8E5D6CCEF4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8FCB695-311F-1B25-0AE3-39869C3109E9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DAA3BED-5617-2138-0DDD-AC0E3F42E5F2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0914045-D663-719E-939D-1C6950CF40C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FDE9341-3C3E-398D-3167-14D5E578CF4C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A251413-119B-EA58-F896-C5AEB15442A3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1AA8315-6BD2-62B2-6EC9-E96119F89E06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1BEE5B73-7D9D-E974-52EF-9EFE51AC68E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D61DA51-5969-389C-C674-61015D0259B8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30581508-DA13-C964-6C63-9A2EFE7B07E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6E0B556-1C63-9F9A-F5D5-2FCF08A40ABE}"/>
              </a:ext>
            </a:extLst>
          </p:cNvPr>
          <p:cNvSpPr/>
          <p:nvPr/>
        </p:nvSpPr>
        <p:spPr>
          <a:xfrm flipV="1">
            <a:off x="1130748" y="128181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E92C73A-C7C2-DCE6-5D6B-AA98B6B9AD49}"/>
              </a:ext>
            </a:extLst>
          </p:cNvPr>
          <p:cNvSpPr/>
          <p:nvPr/>
        </p:nvSpPr>
        <p:spPr>
          <a:xfrm flipV="1">
            <a:off x="1131447" y="115210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BC092B-DE6C-69AC-D629-6CBEF8FD2563}"/>
              </a:ext>
            </a:extLst>
          </p:cNvPr>
          <p:cNvSpPr/>
          <p:nvPr/>
        </p:nvSpPr>
        <p:spPr>
          <a:xfrm flipV="1">
            <a:off x="1131097" y="102238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5F019C-5E18-81BB-BDEE-D4171E848DA9}"/>
              </a:ext>
            </a:extLst>
          </p:cNvPr>
          <p:cNvSpPr/>
          <p:nvPr/>
        </p:nvSpPr>
        <p:spPr>
          <a:xfrm flipV="1">
            <a:off x="1130399" y="89267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EA42DD-EC79-B070-3D78-860209161F56}"/>
              </a:ext>
            </a:extLst>
          </p:cNvPr>
          <p:cNvSpPr/>
          <p:nvPr/>
        </p:nvSpPr>
        <p:spPr>
          <a:xfrm flipV="1">
            <a:off x="1131447" y="134099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5BB0C1-AD72-CB35-4EA9-021DC077C382}"/>
              </a:ext>
            </a:extLst>
          </p:cNvPr>
          <p:cNvSpPr/>
          <p:nvPr/>
        </p:nvSpPr>
        <p:spPr>
          <a:xfrm>
            <a:off x="10303370" y="87813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0F2384-4B0F-89C8-30BD-F0A2942A02AF}"/>
              </a:ext>
            </a:extLst>
          </p:cNvPr>
          <p:cNvSpPr txBox="1"/>
          <p:nvPr/>
        </p:nvSpPr>
        <p:spPr>
          <a:xfrm>
            <a:off x="10628227" y="87056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BC3E05C-CDBD-0266-0332-E51453F17897}"/>
              </a:ext>
            </a:extLst>
          </p:cNvPr>
          <p:cNvSpPr/>
          <p:nvPr/>
        </p:nvSpPr>
        <p:spPr>
          <a:xfrm>
            <a:off x="9665454" y="10834894"/>
            <a:ext cx="370090" cy="24124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A686C14-0065-188F-D56B-1EC831BBE3C1}"/>
              </a:ext>
            </a:extLst>
          </p:cNvPr>
          <p:cNvSpPr txBox="1"/>
          <p:nvPr/>
        </p:nvSpPr>
        <p:spPr>
          <a:xfrm>
            <a:off x="10628227" y="100063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6E4332E-F6C0-7A34-3A57-83AD65145C46}"/>
              </a:ext>
            </a:extLst>
          </p:cNvPr>
          <p:cNvSpPr txBox="1"/>
          <p:nvPr/>
        </p:nvSpPr>
        <p:spPr>
          <a:xfrm>
            <a:off x="10628227" y="113070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74C8E3-DCCE-92AD-C846-E64BC886A733}"/>
              </a:ext>
            </a:extLst>
          </p:cNvPr>
          <p:cNvSpPr txBox="1"/>
          <p:nvPr/>
        </p:nvSpPr>
        <p:spPr>
          <a:xfrm>
            <a:off x="1131447" y="134305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01F833A-7905-509A-0291-71B00461AED6}"/>
              </a:ext>
            </a:extLst>
          </p:cNvPr>
          <p:cNvSpPr/>
          <p:nvPr/>
        </p:nvSpPr>
        <p:spPr>
          <a:xfrm>
            <a:off x="8752035" y="11343010"/>
            <a:ext cx="370090" cy="191161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0D0859-D5EE-1C10-1EDE-705514E714EC}"/>
              </a:ext>
            </a:extLst>
          </p:cNvPr>
          <p:cNvSpPr/>
          <p:nvPr/>
        </p:nvSpPr>
        <p:spPr>
          <a:xfrm>
            <a:off x="7838616" y="11755896"/>
            <a:ext cx="370090" cy="150599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18160130-29F0-4AE3-F83E-AFF3089309AB}"/>
              </a:ext>
            </a:extLst>
          </p:cNvPr>
          <p:cNvSpPr/>
          <p:nvPr/>
        </p:nvSpPr>
        <p:spPr>
          <a:xfrm>
            <a:off x="6925197" y="10922626"/>
            <a:ext cx="370090" cy="23465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1C56006-7514-257D-DAF3-F200C5DA48C6}"/>
              </a:ext>
            </a:extLst>
          </p:cNvPr>
          <p:cNvSpPr/>
          <p:nvPr/>
        </p:nvSpPr>
        <p:spPr>
          <a:xfrm>
            <a:off x="6011778" y="10739194"/>
            <a:ext cx="370090" cy="25372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21CC399-B754-559C-F99B-BBBD91073A6A}"/>
              </a:ext>
            </a:extLst>
          </p:cNvPr>
          <p:cNvSpPr/>
          <p:nvPr/>
        </p:nvSpPr>
        <p:spPr>
          <a:xfrm>
            <a:off x="5098359" y="10371886"/>
            <a:ext cx="370090" cy="2911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5D21BC6-D9D8-DC4E-C125-51B17642B7A5}"/>
              </a:ext>
            </a:extLst>
          </p:cNvPr>
          <p:cNvSpPr/>
          <p:nvPr/>
        </p:nvSpPr>
        <p:spPr>
          <a:xfrm>
            <a:off x="4184940" y="10684442"/>
            <a:ext cx="370090" cy="2606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BDA95C-C100-8485-A222-1D8666EAD5AA}"/>
              </a:ext>
            </a:extLst>
          </p:cNvPr>
          <p:cNvSpPr/>
          <p:nvPr/>
        </p:nvSpPr>
        <p:spPr>
          <a:xfrm>
            <a:off x="3271521" y="11208419"/>
            <a:ext cx="370090" cy="2089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5F56E30-3B1F-FD7D-43CC-DA36E3B3C440}"/>
              </a:ext>
            </a:extLst>
          </p:cNvPr>
          <p:cNvSpPr/>
          <p:nvPr/>
        </p:nvSpPr>
        <p:spPr>
          <a:xfrm>
            <a:off x="2358102" y="11102974"/>
            <a:ext cx="370090" cy="2202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A7E90F2-9562-D5E2-4FCE-AA8343166DBC}"/>
              </a:ext>
            </a:extLst>
          </p:cNvPr>
          <p:cNvSpPr/>
          <p:nvPr/>
        </p:nvSpPr>
        <p:spPr>
          <a:xfrm>
            <a:off x="1444683" y="9620044"/>
            <a:ext cx="370090" cy="36927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4ACAD56-8442-3188-F667-67F3DEF1F499}"/>
              </a:ext>
            </a:extLst>
          </p:cNvPr>
          <p:cNvSpPr txBox="1"/>
          <p:nvPr/>
        </p:nvSpPr>
        <p:spPr>
          <a:xfrm>
            <a:off x="10628227" y="126077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AC4951-E6A6-5728-461A-CF7A9770005A}"/>
              </a:ext>
            </a:extLst>
          </p:cNvPr>
          <p:cNvSpPr txBox="1"/>
          <p:nvPr/>
        </p:nvSpPr>
        <p:spPr>
          <a:xfrm>
            <a:off x="2054925" y="134317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E7062C7-8A30-F8FE-001E-61E4F183A916}"/>
              </a:ext>
            </a:extLst>
          </p:cNvPr>
          <p:cNvSpPr txBox="1"/>
          <p:nvPr/>
        </p:nvSpPr>
        <p:spPr>
          <a:xfrm>
            <a:off x="2978403" y="134329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B502BF8-6E93-9265-0DEE-FBB67E942272}"/>
              </a:ext>
            </a:extLst>
          </p:cNvPr>
          <p:cNvSpPr txBox="1"/>
          <p:nvPr/>
        </p:nvSpPr>
        <p:spPr>
          <a:xfrm>
            <a:off x="3901881" y="134341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5045182-64BE-875C-E937-2A91AB765BE3}"/>
              </a:ext>
            </a:extLst>
          </p:cNvPr>
          <p:cNvSpPr txBox="1"/>
          <p:nvPr/>
        </p:nvSpPr>
        <p:spPr>
          <a:xfrm>
            <a:off x="4825359" y="134354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6E74C9D-3D97-4DC0-617D-A7930A3CDFD4}"/>
              </a:ext>
            </a:extLst>
          </p:cNvPr>
          <p:cNvSpPr txBox="1"/>
          <p:nvPr/>
        </p:nvSpPr>
        <p:spPr>
          <a:xfrm>
            <a:off x="5748837" y="134366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6CF64B8-B08C-F19E-BDFB-48B3DC56B96F}"/>
              </a:ext>
            </a:extLst>
          </p:cNvPr>
          <p:cNvSpPr txBox="1"/>
          <p:nvPr/>
        </p:nvSpPr>
        <p:spPr>
          <a:xfrm>
            <a:off x="6672315" y="134378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F698649-30D2-3E8C-7D59-8E2F88F82999}"/>
              </a:ext>
            </a:extLst>
          </p:cNvPr>
          <p:cNvSpPr txBox="1"/>
          <p:nvPr/>
        </p:nvSpPr>
        <p:spPr>
          <a:xfrm>
            <a:off x="7595793" y="134390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25B24B0-D708-FB1D-EB1B-3F45C6D84722}"/>
              </a:ext>
            </a:extLst>
          </p:cNvPr>
          <p:cNvSpPr txBox="1"/>
          <p:nvPr/>
        </p:nvSpPr>
        <p:spPr>
          <a:xfrm>
            <a:off x="8519271" y="134402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E7E4A6E-F1A4-39D9-4715-2C2D6A4748FB}"/>
              </a:ext>
            </a:extLst>
          </p:cNvPr>
          <p:cNvSpPr txBox="1"/>
          <p:nvPr/>
        </p:nvSpPr>
        <p:spPr>
          <a:xfrm>
            <a:off x="9442749" y="134414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D5CF795-335A-89AD-D3A5-2BE6643F3398}"/>
              </a:ext>
            </a:extLst>
          </p:cNvPr>
          <p:cNvSpPr/>
          <p:nvPr/>
        </p:nvSpPr>
        <p:spPr>
          <a:xfrm>
            <a:off x="9844113" y="13327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BDA0D978-FFA3-8E65-BFE0-B82A75E78571}"/>
              </a:ext>
            </a:extLst>
          </p:cNvPr>
          <p:cNvSpPr/>
          <p:nvPr/>
        </p:nvSpPr>
        <p:spPr>
          <a:xfrm>
            <a:off x="8930517" y="13327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1094EB1-F7E9-1420-1554-FEE62E6D5C80}"/>
              </a:ext>
            </a:extLst>
          </p:cNvPr>
          <p:cNvSpPr/>
          <p:nvPr/>
        </p:nvSpPr>
        <p:spPr>
          <a:xfrm>
            <a:off x="8016923" y="13329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4F87FE1-347D-B1B0-A29B-9F8D836C10A7}"/>
              </a:ext>
            </a:extLst>
          </p:cNvPr>
          <p:cNvSpPr/>
          <p:nvPr/>
        </p:nvSpPr>
        <p:spPr>
          <a:xfrm>
            <a:off x="7103329" y="13331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C160A0B-E1B1-E6D3-B75D-BDB2FDE1170D}"/>
              </a:ext>
            </a:extLst>
          </p:cNvPr>
          <p:cNvSpPr/>
          <p:nvPr/>
        </p:nvSpPr>
        <p:spPr>
          <a:xfrm>
            <a:off x="6189735" y="133334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A7CA7529-35DE-4EDE-8B07-97EF85F044C5}"/>
              </a:ext>
            </a:extLst>
          </p:cNvPr>
          <p:cNvSpPr/>
          <p:nvPr/>
        </p:nvSpPr>
        <p:spPr>
          <a:xfrm>
            <a:off x="5276141" y="133353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B80184EB-98A7-7A32-E990-FD5463912A68}"/>
              </a:ext>
            </a:extLst>
          </p:cNvPr>
          <p:cNvSpPr/>
          <p:nvPr/>
        </p:nvSpPr>
        <p:spPr>
          <a:xfrm>
            <a:off x="4362547" y="133371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E18E15F2-6FC7-5EA8-1E97-71DD47EBB1D8}"/>
              </a:ext>
            </a:extLst>
          </p:cNvPr>
          <p:cNvSpPr/>
          <p:nvPr/>
        </p:nvSpPr>
        <p:spPr>
          <a:xfrm>
            <a:off x="3448953" y="133390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021A2360-7ED8-8C63-9B0D-092813AD35E6}"/>
              </a:ext>
            </a:extLst>
          </p:cNvPr>
          <p:cNvSpPr/>
          <p:nvPr/>
        </p:nvSpPr>
        <p:spPr>
          <a:xfrm>
            <a:off x="2535359" y="133408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7A151ABB-3181-86BE-4FEB-E6F584106431}"/>
              </a:ext>
            </a:extLst>
          </p:cNvPr>
          <p:cNvSpPr/>
          <p:nvPr/>
        </p:nvSpPr>
        <p:spPr>
          <a:xfrm>
            <a:off x="1621765" y="133417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A9FFBD1A-7291-6F78-08F1-AF720E5CBD02}"/>
              </a:ext>
            </a:extLst>
          </p:cNvPr>
          <p:cNvSpPr txBox="1"/>
          <p:nvPr/>
        </p:nvSpPr>
        <p:spPr>
          <a:xfrm>
            <a:off x="1116810" y="79194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7D0294B-54DF-06E4-5CD9-E58AC30B6F67}"/>
              </a:ext>
            </a:extLst>
          </p:cNvPr>
          <p:cNvSpPr txBox="1"/>
          <p:nvPr/>
        </p:nvSpPr>
        <p:spPr>
          <a:xfrm>
            <a:off x="1116810" y="83338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E62893-B01F-F772-D5F9-AB29F37DDF91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0D0C00A-D74B-32E4-7B9D-0BA05AB15E59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257763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0EE3D-C607-DE88-3378-A0752D0C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1EC3833-91E2-CCA8-0B34-4C0DB096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D1D75BF-D9D0-5E9F-9B44-117CC7C7411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CCB71E5-C8E8-0E01-77A6-C4453C0A445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DDFC1E9-732F-7FAA-EBED-4F58000EE59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205692-EDE4-8958-6A75-77123F6904EE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0E5A56A-78B6-C6BF-3EDE-7ABC43E6B2D1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5AC8F9-3380-4049-9252-37F6097C1D21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827972E-54C8-EE9B-5024-8C9ADB6F92EF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51E0CA-5E90-306E-B926-989B4D753348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9E65D11B-33D5-BFAD-D404-5F13B1FE794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12307FB-8137-677F-2C48-60698E75EA40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7A4924-8469-62F9-A663-11FC18682B5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8E75A9B-9AE5-FBB0-2B3F-EBA58563981B}"/>
              </a:ext>
            </a:extLst>
          </p:cNvPr>
          <p:cNvGrpSpPr/>
          <p:nvPr/>
        </p:nvGrpSpPr>
        <p:grpSpPr>
          <a:xfrm>
            <a:off x="3628536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FE52673F-B72E-10D4-3CD8-15ECF11F032F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F576D83-063C-7A6B-0CF1-3EA98CC6D3AB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3E2E660-5CDA-DCFE-99C4-F6347BFDEA36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  <a:cs typeface="Helvetica" panose="020B0604020202020204" pitchFamily="34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357AB05-2DE9-5B7A-71FD-D27B933D123D}"/>
              </a:ext>
            </a:extLst>
          </p:cNvPr>
          <p:cNvGrpSpPr/>
          <p:nvPr/>
        </p:nvGrpSpPr>
        <p:grpSpPr>
          <a:xfrm>
            <a:off x="18462793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A07A4001-038B-0102-931A-E028A0DB4B2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3A7588D-3856-43F8-37A3-BD5699C1BBE6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76434B5-F6FD-6898-196F-E9D832722522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BE2596-1105-8556-254C-9A6C43E3E1EC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2A272E6C-45E1-A190-3677-5E14BDEA786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D9967F2-8618-33D2-334A-C696EAACBA2A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7591194-A365-6F23-167C-EDE933350643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F5E4661-7515-C9DD-84A8-66283228D234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AF4FA998-1AA7-FF0F-6F19-DDBDCEC5352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3DFA28E-6BA5-6A5D-2540-9BDEC7F5D63F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4B9058-F6F3-2E27-1B15-63D38EF93060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7F3217-2CC9-6726-ECD4-93F66B9ADA0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C2943E-1B16-230A-7820-CDFF0E01F3A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114599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93428-6EE9-559B-3184-D0D5AF84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5856E93-4FE9-1245-946B-D06A1CFC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96ED429-615B-CA37-EFC7-F4972B8F513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51C6320-4333-CD73-0A22-AB3F0F8AFDE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2ABA4D-B46E-098C-EF0E-1D11280F1B3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AECDEE-A307-2751-3818-A7695B1BD28C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87D7D8-E266-7721-3F34-DA9EE2CCFAC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18D186-71D1-FD9D-78DB-E61619689D2C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405E99-9ECF-0D11-BE52-33D06253CDC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E471C95-CB9E-C46E-E980-FE3B638B47F8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A45FC62-AEDC-FEB1-F653-BF91FF096A1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1DDBF76-A2C7-6F4D-02BB-ED1581741828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996F01-9FCF-78BF-3F95-6C744853D3F2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C9B4913-1711-DBC4-72D7-F161E56D19DD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81F860EA-55B2-A8C5-02C1-F8913A409243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545C7B5-CD5B-0D7D-E900-E065A96E37E5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A323F5-CF62-F5F7-D179-284FC1178EE5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DD85B9-26AB-4525-5376-7D80E0F2C820}"/>
              </a:ext>
            </a:extLst>
          </p:cNvPr>
          <p:cNvGrpSpPr/>
          <p:nvPr/>
        </p:nvGrpSpPr>
        <p:grpSpPr>
          <a:xfrm>
            <a:off x="3628536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65A87CC2-61EF-6F7E-6378-A77B808FF1E0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C0027DD-82E3-109D-1691-1DE4D8BF257E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1C4A2EB-CE30-C8D0-C613-A2804DC98BD9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5194E85-8E98-FFEF-03D3-D119048B2D2F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FE0940F6-F02E-B2D3-4724-A1CB26CF49D8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B395305-34DD-2BA0-C426-6D79CC41BBB6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6B84340-D180-8FA2-4340-479A44AAE3C7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B2C0989-0E89-03C5-7A35-FB40BE12B4D8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EEF0549E-99F8-FA95-2976-2F3840950CCA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118D193-2D9C-0A1C-901B-46916E0DC90F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4E0708F-D515-3D39-78E7-8A69942F603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717E00-2622-4215-C27E-D930ED42FACA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74ABB4-E2D0-80BF-DDE0-E137E57FA7E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331337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EFADD-2AE3-0408-FA8A-EB8B9E9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ACA74D1-E6A4-4C2B-B2DC-089CE2CA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D10D31B-A2FF-CE7B-509D-845F58BB0131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C449A7A-DF32-3565-A457-C96682A127A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BD8109-CA39-EE56-069E-439194A2329C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281CFB-C35E-3BD1-5B39-9E786C9859B3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FD3C9F2-AEFE-CBA7-BA36-FD8AAA91D566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5F8D33-A0EE-1207-690D-E8157C37D3F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3398F5E-338E-EACB-9621-9206DB809E5B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3BC7606-A34C-B74C-FC65-CB571E19E5CD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76766A4-24E9-FFB2-5F59-9DF0E5A1C9CA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C65A829-F7A0-8704-B321-3B2B98052898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1FFAE83-A3DC-FC47-AAA3-91DF2B718F1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7FD81E6-FEDF-6E89-F3BA-B9204317A905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D2642AD5-AC9F-CFF2-CAB9-190C20B9A99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F3FEAF6-702D-41E4-BABC-008E14DB8B7C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FF5E75D-0556-4177-2FF2-F09918623003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E898E24-A0B4-5494-DC30-7F544F61CE87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6D9F2F8B-134F-5A0D-38E3-6D01953E1CCF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F489697-A688-BE2A-7BFC-4CC945F9E098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0F68FA6-9519-BE9A-5A09-C68857A3E42F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F1D1A47-B687-C8AD-9A15-DF143D1F2FC2}"/>
              </a:ext>
            </a:extLst>
          </p:cNvPr>
          <p:cNvGrpSpPr/>
          <p:nvPr/>
        </p:nvGrpSpPr>
        <p:grpSpPr>
          <a:xfrm>
            <a:off x="362853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20E0576-A745-E605-0680-AC60550DD3D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FFBE687-B958-7556-2A12-E2DE7580B2EC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668E4EE5-843F-87AE-64C1-4BF93543E9D6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2AFDA696-A3F6-789E-074F-D86914DE1126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0C4D9D8-FD16-4301-7EB2-81A3F747A783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4B5B0CB2-3382-7E36-8F72-270D4A42D8CD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47D66CF-E552-55D6-60E1-F6DD20EC52E3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796963-5227-0126-0890-1AA5E0D16D4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0DD59D-3B92-A695-24EC-B75742403E80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348292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4A9BD-3E29-0581-EA57-6CE385D1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B7211E2E-9D9F-B3EA-403F-056B7A206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545FACE-8D8C-B0FF-914F-2A12732183E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225290F-9D5E-BBD7-7F43-A01F7756542D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8394D5-9F2F-E4BF-63EF-299D2987A9C0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D1F312-8716-C70E-7F73-DC641EEF67B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F3EC55-B1A2-04AD-BC86-30EB8D0A371E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D6024C0-346F-9B5E-4FA8-4DBD5698D551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CFAB78-4A0E-639E-594E-F5E359FE3E3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40FC5C0-6A1F-DBBD-AFCD-3DD09259F0CC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F4FCE8B-40F2-D5C4-3D58-C15C0619B8AB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245EBA9-C283-139B-786C-08A2E63A7315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2720F70-2A57-C3A9-8EAE-021B56C0911F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EC84A7E-82F9-9A10-9356-1001E6266492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C5D17083-4E51-1A26-41E1-1BC1B8CEC0A8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E18487-98FB-2F27-FEEE-407DDFC2F533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DD6C7DD-7A0E-E36C-A7F5-3EB94FCD8948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0B424F4-A323-68E5-3C86-00A10EA0E280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AA759C0F-2AFD-9785-87FD-4485009F461B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B90952B-3CC0-BE93-3F66-F3A92E2A3164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FBB6778-B9CA-1AB4-7824-80331D863E82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A39EA44-9736-E659-EB2E-B3DFA9AB3B1F}"/>
              </a:ext>
            </a:extLst>
          </p:cNvPr>
          <p:cNvGrpSpPr/>
          <p:nvPr/>
        </p:nvGrpSpPr>
        <p:grpSpPr>
          <a:xfrm>
            <a:off x="-5338490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AD685E1-E4B7-176B-2DEB-C1A1CBC8AED4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57BB53F-590D-FFC2-D664-B1A0D2DF1699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1A37438-610B-030E-72C4-6DF4070BC941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827E08B-D2AD-A13D-394E-8DFE89B244EF}"/>
              </a:ext>
            </a:extLst>
          </p:cNvPr>
          <p:cNvGrpSpPr/>
          <p:nvPr/>
        </p:nvGrpSpPr>
        <p:grpSpPr>
          <a:xfrm>
            <a:off x="3628522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BA3733D2-F865-6064-26C3-255401808D9E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E2C9FF4-6AC5-C4CF-19F5-5B5C68F11773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F0E1F55-FE4B-E614-0E48-63F6ED03FE9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F82503-7F19-A356-0FCF-5EAE303F1352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EC2E30-5905-3BDC-6B4E-1A5FA30E594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279934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1C7763-6C3D-2B33-3243-54A9E89FA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BD26BF63-EEC3-9C62-9F88-EEE9BB947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44EBF2A-70EA-A418-2869-9253D0DC2CD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F15946C-A78B-8A20-F5B9-FC7472EA3D0D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22EED5B-C33B-5281-97F4-08C8AA7A98CA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0939F0-D831-49DE-37F9-C848C7F0DF45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FB917C3-720F-9C10-C346-D15E74B58E3D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AD95B70-32DD-B5A9-5E60-DDD7343E917C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CBBF1C7-0614-CADA-9A5B-4149FCC3C1EB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D5695D5-5F09-06DF-57F3-386513A47D77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C5B5C4FF-792A-215B-6C4D-48A76394DE04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50D7F98B-3184-0C35-9C49-2D6E7FE1FAEB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CB8F637-5731-E7F7-3AAB-B714034520CC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E0F224E-770E-2C8B-DBCC-416502C154BA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85C343E-9986-021B-8D86-32A40E24670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F62B356-0493-9793-4CDD-08C82D130232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7A81EA7-2486-8072-F489-9D7A8C08454E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DD8031A-8D37-517E-117E-77F9A428BE2D}"/>
              </a:ext>
            </a:extLst>
          </p:cNvPr>
          <p:cNvGrpSpPr/>
          <p:nvPr/>
        </p:nvGrpSpPr>
        <p:grpSpPr>
          <a:xfrm>
            <a:off x="-5384855" y="1902458"/>
            <a:ext cx="4934957" cy="4376703"/>
            <a:chOff x="4688004" y="1800225"/>
            <a:chExt cx="2816008" cy="2497455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D9E29143-9017-6873-C8C1-47EAA7AF2FE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A3E7036-9C48-781A-8133-A8FA7B1ECDB3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425E45A-12DB-229B-666A-23A381747C20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60F066F-9192-747E-F7F9-131B7455AAA9}"/>
              </a:ext>
            </a:extLst>
          </p:cNvPr>
          <p:cNvSpPr/>
          <p:nvPr/>
        </p:nvSpPr>
        <p:spPr>
          <a:xfrm>
            <a:off x="3164179" y="2830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8087E631-DF22-D2DD-FD41-1098FC9E81C0}"/>
              </a:ext>
            </a:extLst>
          </p:cNvPr>
          <p:cNvGrpSpPr/>
          <p:nvPr/>
        </p:nvGrpSpPr>
        <p:grpSpPr>
          <a:xfrm>
            <a:off x="4538180" y="3087625"/>
            <a:ext cx="718632" cy="682750"/>
            <a:chOff x="3305430" y="2931300"/>
            <a:chExt cx="802049" cy="762000"/>
          </a:xfrm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47A2C34F-FACF-E991-22D9-A018261081A2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071B842F-30BE-DC6C-8386-05B3153F805B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98208C9-1F18-DA9F-D8FA-3D3F9159B5FF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D0B2FCAE-EC9D-17CE-8554-C67B90C2E2B4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004412B8-4F89-C6F6-48C1-7BA8E3B04A85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6ADC2250-6CFE-02C7-2207-27C232CFB245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DA200CB6-B303-14E1-DB6F-BF1771FCD6E3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B346097D-345E-BDE7-4DC7-9AB4773BC747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162AF4ED-03DD-693F-7A14-798898E7C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2942383"/>
            <a:ext cx="941040" cy="941040"/>
          </a:xfrm>
          <a:prstGeom prst="rect">
            <a:avLst/>
          </a:prstGeom>
        </p:spPr>
      </p:pic>
      <p:pic>
        <p:nvPicPr>
          <p:cNvPr id="59" name="Gráfico 58" descr="Lista de Verificação com preenchimento sólido">
            <a:extLst>
              <a:ext uri="{FF2B5EF4-FFF2-40B4-BE49-F238E27FC236}">
                <a16:creationId xmlns:a16="http://schemas.microsoft.com/office/drawing/2014/main" id="{4E0C4EB1-FB99-B338-CCB3-B5CB7A3A2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727" y="3038907"/>
            <a:ext cx="799502" cy="799502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A819998A-264D-CB6F-CB58-94EF68C1B8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3392" y="3009055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A49E32A1-1692-4917-65CF-B38A2DD687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0448" y="306573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E1352BE-D28A-ACED-644B-55D449B7B72C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9EE523-F965-7783-361D-5FD6E8A26CB7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652839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3A2AC1-44A5-4D3E-6191-ECBE58F65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A32B18D9-8A4D-610C-DA8C-43FBDCC01F00}"/>
              </a:ext>
            </a:extLst>
          </p:cNvPr>
          <p:cNvSpPr/>
          <p:nvPr/>
        </p:nvSpPr>
        <p:spPr>
          <a:xfrm>
            <a:off x="3164179" y="3592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9DD21860-3477-5BF3-4ACE-C5AB82FD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4E97707A-E45C-7AB5-09DE-C7A4BADC304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B01C3C1-F2D8-E5B0-A3EB-0144DE744C53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2C72C8B-4652-9914-B95B-AD2D8B54C36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398AB9-2A23-2B35-DE54-49879DBB08A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062EE27-298C-94DC-7C5B-A610805B38F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99691D3-EC18-931A-14AD-241ADFB65FF7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10BDC73-437B-3B4B-81AE-9A17374F6EA0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4473207B-5973-F0B9-9D99-4D5C049AB028}"/>
              </a:ext>
            </a:extLst>
          </p:cNvPr>
          <p:cNvSpPr/>
          <p:nvPr/>
        </p:nvSpPr>
        <p:spPr>
          <a:xfrm>
            <a:off x="3278642" y="3678658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16D3CF1D-E782-5D53-A1BD-95B5D814A42E}"/>
              </a:ext>
            </a:extLst>
          </p:cNvPr>
          <p:cNvGrpSpPr/>
          <p:nvPr/>
        </p:nvGrpSpPr>
        <p:grpSpPr>
          <a:xfrm>
            <a:off x="4538180" y="3849625"/>
            <a:ext cx="718632" cy="682750"/>
            <a:chOff x="3305430" y="2931300"/>
            <a:chExt cx="802049" cy="762000"/>
          </a:xfrm>
        </p:grpSpPr>
        <p:sp>
          <p:nvSpPr>
            <p:cNvPr id="15" name="Gráfico 9" descr="Lupa com preenchimento sólido">
              <a:extLst>
                <a:ext uri="{FF2B5EF4-FFF2-40B4-BE49-F238E27FC236}">
                  <a16:creationId xmlns:a16="http://schemas.microsoft.com/office/drawing/2014/main" id="{5F3EB426-EC57-BC01-DBA5-85AC16769055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13FBFA73-A35A-FB4E-2D31-525F13A4F72B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FC783AFD-4C0A-CAA3-7F23-7061621F841E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B11D815E-BEF5-0D67-875C-9896DAACA100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E4BEDAB4-AD27-6DCB-EFAD-A4B4C42554DB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BACF94C3-D84E-11EF-2A8C-41FA632CA1BA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3A64213A-F1CF-5B5E-677B-66D5D48255FC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A468EBF7-F267-C694-5AED-F7A46BFDF5D4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2" name="Gráfico 51" descr="Peças de quebra-cabeça com preenchimento sólido">
            <a:extLst>
              <a:ext uri="{FF2B5EF4-FFF2-40B4-BE49-F238E27FC236}">
                <a16:creationId xmlns:a16="http://schemas.microsoft.com/office/drawing/2014/main" id="{5550BD57-0D6C-3A35-FB80-50D2DDAF8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3704383"/>
            <a:ext cx="941040" cy="941040"/>
          </a:xfrm>
          <a:prstGeom prst="rect">
            <a:avLst/>
          </a:prstGeom>
        </p:spPr>
      </p:pic>
      <p:pic>
        <p:nvPicPr>
          <p:cNvPr id="54" name="Gráfico 53" descr="Lista de Verificação com preenchimento sólido">
            <a:extLst>
              <a:ext uri="{FF2B5EF4-FFF2-40B4-BE49-F238E27FC236}">
                <a16:creationId xmlns:a16="http://schemas.microsoft.com/office/drawing/2014/main" id="{77BEDE57-B457-C88C-479C-FC8A08B8C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727" y="3800907"/>
            <a:ext cx="799502" cy="799502"/>
          </a:xfrm>
          <a:prstGeom prst="rect">
            <a:avLst/>
          </a:prstGeom>
        </p:spPr>
      </p:pic>
      <p:pic>
        <p:nvPicPr>
          <p:cNvPr id="56" name="Gráfico 55" descr="Internet das Coisas com preenchimento sólido">
            <a:extLst>
              <a:ext uri="{FF2B5EF4-FFF2-40B4-BE49-F238E27FC236}">
                <a16:creationId xmlns:a16="http://schemas.microsoft.com/office/drawing/2014/main" id="{B19E3443-0505-ACFE-C009-16680D284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3392" y="3771055"/>
            <a:ext cx="820574" cy="820574"/>
          </a:xfrm>
          <a:prstGeom prst="rect">
            <a:avLst/>
          </a:prstGeom>
        </p:spPr>
      </p:pic>
      <p:pic>
        <p:nvPicPr>
          <p:cNvPr id="58" name="Gráfico 57" descr="Programador com preenchimento sólido">
            <a:extLst>
              <a:ext uri="{FF2B5EF4-FFF2-40B4-BE49-F238E27FC236}">
                <a16:creationId xmlns:a16="http://schemas.microsoft.com/office/drawing/2014/main" id="{6C91D930-C854-ECEC-A980-93C8C054B3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0448" y="3827734"/>
            <a:ext cx="737558" cy="7375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4844E4D-F93C-1957-5C52-489C59DFCB84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Testes contínuos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69B6E1-2DE9-2B7A-EF0A-94410C1A9EC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D819D92-7C60-703E-544A-E4502FD7D04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4114893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E3012-49E7-0DF4-8D62-DAC109F60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C4FFEB-A7D7-CE38-8FE5-CFA871F561E4}"/>
              </a:ext>
            </a:extLst>
          </p:cNvPr>
          <p:cNvSpPr/>
          <p:nvPr/>
        </p:nvSpPr>
        <p:spPr>
          <a:xfrm>
            <a:off x="3164179" y="3592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83BA761-D89D-0725-3846-5B1E2AFF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7C6BABE-8857-AF40-E757-4A25038B71C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6272F3C-FBDC-8ABE-1F8C-EF09FCE6F06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28DB16-F045-569C-6A81-20677420811B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2A776D-C83D-169A-3D6D-D3375CE41818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45071D7-DC55-8EE4-E94D-FDC1A39FE1F3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435A730-DD69-A514-2CA3-84EC05431116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9E1178-BC58-B580-DBF9-E600C410C73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78D77089-E025-EF6D-9313-98A5C0850E2B}"/>
              </a:ext>
            </a:extLst>
          </p:cNvPr>
          <p:cNvSpPr/>
          <p:nvPr/>
        </p:nvSpPr>
        <p:spPr>
          <a:xfrm>
            <a:off x="4436882" y="3678658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A78DAB9D-5038-F5C7-C0A1-597B684CD297}"/>
              </a:ext>
            </a:extLst>
          </p:cNvPr>
          <p:cNvGrpSpPr/>
          <p:nvPr/>
        </p:nvGrpSpPr>
        <p:grpSpPr>
          <a:xfrm>
            <a:off x="4538180" y="3849625"/>
            <a:ext cx="718632" cy="682750"/>
            <a:chOff x="3305430" y="2931300"/>
            <a:chExt cx="802049" cy="762000"/>
          </a:xfrm>
          <a:solidFill>
            <a:srgbClr val="17230B"/>
          </a:solidFill>
        </p:grpSpPr>
        <p:sp>
          <p:nvSpPr>
            <p:cNvPr id="15" name="Gráfico 9" descr="Lupa com preenchimento sólido">
              <a:extLst>
                <a:ext uri="{FF2B5EF4-FFF2-40B4-BE49-F238E27FC236}">
                  <a16:creationId xmlns:a16="http://schemas.microsoft.com/office/drawing/2014/main" id="{36BAF55E-2A55-A535-BC9E-A3827119B39B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BDBE97F7-F37C-D502-81B7-CC05138EFCD2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76E621B6-C908-DD0A-D2A2-6B5CBBBB1423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6C66D84-3E69-6D8F-095C-AA6A25A2F147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FC3B510D-B09B-34C0-4FE0-F6659F6BC72A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EFC51689-F1F8-4342-EC62-AD3E46C806D3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455C89E3-2C08-0B26-3A29-0B75C62CCA7A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30F7A995-91B0-29C5-F9EE-0C913338FD14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2" name="Gráfico 51" descr="Peças de quebra-cabeça com preenchimento sólido">
            <a:extLst>
              <a:ext uri="{FF2B5EF4-FFF2-40B4-BE49-F238E27FC236}">
                <a16:creationId xmlns:a16="http://schemas.microsoft.com/office/drawing/2014/main" id="{BBB547EA-35BC-0B99-2726-AF61C2E78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3704383"/>
            <a:ext cx="941040" cy="941040"/>
          </a:xfrm>
          <a:prstGeom prst="rect">
            <a:avLst/>
          </a:prstGeom>
        </p:spPr>
      </p:pic>
      <p:pic>
        <p:nvPicPr>
          <p:cNvPr id="54" name="Gráfico 53" descr="Lista de Verificação com preenchimento sólido">
            <a:extLst>
              <a:ext uri="{FF2B5EF4-FFF2-40B4-BE49-F238E27FC236}">
                <a16:creationId xmlns:a16="http://schemas.microsoft.com/office/drawing/2014/main" id="{9760238A-97A0-AAF9-2EAF-FB59F717AA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727" y="3800907"/>
            <a:ext cx="799502" cy="799502"/>
          </a:xfrm>
          <a:prstGeom prst="rect">
            <a:avLst/>
          </a:prstGeom>
        </p:spPr>
      </p:pic>
      <p:pic>
        <p:nvPicPr>
          <p:cNvPr id="56" name="Gráfico 55" descr="Internet das Coisas com preenchimento sólido">
            <a:extLst>
              <a:ext uri="{FF2B5EF4-FFF2-40B4-BE49-F238E27FC236}">
                <a16:creationId xmlns:a16="http://schemas.microsoft.com/office/drawing/2014/main" id="{02550619-E037-FD27-8F2D-1F172CDAD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3392" y="3771055"/>
            <a:ext cx="820574" cy="820574"/>
          </a:xfrm>
          <a:prstGeom prst="rect">
            <a:avLst/>
          </a:prstGeom>
        </p:spPr>
      </p:pic>
      <p:pic>
        <p:nvPicPr>
          <p:cNvPr id="58" name="Gráfico 57" descr="Programador com preenchimento sólido">
            <a:extLst>
              <a:ext uri="{FF2B5EF4-FFF2-40B4-BE49-F238E27FC236}">
                <a16:creationId xmlns:a16="http://schemas.microsoft.com/office/drawing/2014/main" id="{8AC9FD88-046B-64AB-752A-A1B11452E4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0448" y="3827734"/>
            <a:ext cx="737558" cy="7375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5281310-65AC-B4E8-AEEF-D42EF821D6D8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Rever progresso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CE46DB-FAC5-FC7B-514A-1A2C02724168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2B0EC0-8228-314E-265E-694ABB03600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71850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F0C63-BF7B-3282-12B9-BCD7E6E4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BA0AC50-FBF9-E9E7-D461-4C5FED4638EE}"/>
              </a:ext>
            </a:extLst>
          </p:cNvPr>
          <p:cNvSpPr/>
          <p:nvPr/>
        </p:nvSpPr>
        <p:spPr>
          <a:xfrm>
            <a:off x="3164179" y="3592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1636EA1-6B1B-7FC0-DBA4-43629C04A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778ABBF-A4E6-803A-C21E-8B8934B16A88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84C5D32-3203-0CA9-7798-33E73D412EA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AD33F0E-6A0C-8A11-F668-98F7A5F50ED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259C7E8-33D2-561E-B800-EC422596962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B3081FD-0C7F-D4B5-8E58-E46286CC744C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FC48587-6306-F463-388A-A0C300A2E8AB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09E8BE2-B7DE-20CB-F367-EEE64560223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20EC52B-112A-C44C-7597-952D31197038}"/>
              </a:ext>
            </a:extLst>
          </p:cNvPr>
          <p:cNvSpPr/>
          <p:nvPr/>
        </p:nvSpPr>
        <p:spPr>
          <a:xfrm>
            <a:off x="5549402" y="3678658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4" name="Gráfico 53" descr="Lista de Verificação com preenchimento sólido">
            <a:extLst>
              <a:ext uri="{FF2B5EF4-FFF2-40B4-BE49-F238E27FC236}">
                <a16:creationId xmlns:a16="http://schemas.microsoft.com/office/drawing/2014/main" id="{21C4534A-BF93-AB8D-E1D2-BCF85653D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3727" y="3800907"/>
            <a:ext cx="799502" cy="799502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070B2F93-68DE-00CD-F79D-F142DAA47A98}"/>
              </a:ext>
            </a:extLst>
          </p:cNvPr>
          <p:cNvGrpSpPr/>
          <p:nvPr/>
        </p:nvGrpSpPr>
        <p:grpSpPr>
          <a:xfrm>
            <a:off x="4538180" y="3849625"/>
            <a:ext cx="718632" cy="682750"/>
            <a:chOff x="3305430" y="2931300"/>
            <a:chExt cx="802049" cy="762000"/>
          </a:xfrm>
        </p:grpSpPr>
        <p:sp>
          <p:nvSpPr>
            <p:cNvPr id="15" name="Gráfico 9" descr="Lupa com preenchimento sólido">
              <a:extLst>
                <a:ext uri="{FF2B5EF4-FFF2-40B4-BE49-F238E27FC236}">
                  <a16:creationId xmlns:a16="http://schemas.microsoft.com/office/drawing/2014/main" id="{C7D5D428-A589-61F3-7D80-0AFEBC373F87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6B50DAB9-0A92-7124-05E3-8920AFE1847F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44FA2296-0AEE-B48A-F129-86B95A7D13C3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3E1CE4CC-060F-E753-C6AC-A79BDFDE5BD4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36A8E611-53EB-74BE-B0AE-1DA0009DAAF5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DDB4368A-AC3A-C37C-A9C4-ADE93C12F49F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A5587E15-6630-1B7F-4CBA-F09593268DE5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0519103F-F239-C937-F677-C69047994A5C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2" name="Gráfico 51" descr="Peças de quebra-cabeça com preenchimento sólido">
            <a:extLst>
              <a:ext uri="{FF2B5EF4-FFF2-40B4-BE49-F238E27FC236}">
                <a16:creationId xmlns:a16="http://schemas.microsoft.com/office/drawing/2014/main" id="{6D99EC87-5B3A-ACC1-1507-738616298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2001" y="3704383"/>
            <a:ext cx="941040" cy="941040"/>
          </a:xfrm>
          <a:prstGeom prst="rect">
            <a:avLst/>
          </a:prstGeom>
        </p:spPr>
      </p:pic>
      <p:pic>
        <p:nvPicPr>
          <p:cNvPr id="56" name="Gráfico 55" descr="Internet das Coisas com preenchimento sólido">
            <a:extLst>
              <a:ext uri="{FF2B5EF4-FFF2-40B4-BE49-F238E27FC236}">
                <a16:creationId xmlns:a16="http://schemas.microsoft.com/office/drawing/2014/main" id="{5EC2CF27-54FB-5921-3895-5C2FDFC1D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3392" y="3771055"/>
            <a:ext cx="820574" cy="820574"/>
          </a:xfrm>
          <a:prstGeom prst="rect">
            <a:avLst/>
          </a:prstGeom>
        </p:spPr>
      </p:pic>
      <p:pic>
        <p:nvPicPr>
          <p:cNvPr id="58" name="Gráfico 57" descr="Programador com preenchimento sólido">
            <a:extLst>
              <a:ext uri="{FF2B5EF4-FFF2-40B4-BE49-F238E27FC236}">
                <a16:creationId xmlns:a16="http://schemas.microsoft.com/office/drawing/2014/main" id="{5B75B9E3-C431-B8C7-DE60-BAB9F6E1F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0448" y="3827734"/>
            <a:ext cx="737558" cy="7375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3B378B8-81F2-88FD-AE6C-3D0CCF00A1EA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Trabalhar em partes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D8E747-66DF-C59D-0B46-41290DDFC42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C3A900-31DD-91ED-1064-97104B4A376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950616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4483B7-6FDB-785A-C0AF-72504B67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ED6C249-8B60-51DB-B425-480E6237FFC7}"/>
              </a:ext>
            </a:extLst>
          </p:cNvPr>
          <p:cNvSpPr/>
          <p:nvPr/>
        </p:nvSpPr>
        <p:spPr>
          <a:xfrm>
            <a:off x="3164179" y="3592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B3487FC-C1FB-A9C6-D69F-1F731943B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6F451C9-A913-BB9F-5619-C113AB55D7E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5CDDDEC-3CE6-D377-F099-792C22AC5BBD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EB788F-0ABB-4F88-0C94-EEF2D416714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A4F0A2F-F5F0-4F10-EB95-9B0DC5F8038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91BBC0F-1FF7-608F-A5D5-D8A9B4506621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DF0B047-9A6B-F4D4-248A-027AE8E899A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734FD6B-D836-DB96-28B7-231A1181E6F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7B814CA-AE81-7E7C-A4F2-C3249BA115EE}"/>
              </a:ext>
            </a:extLst>
          </p:cNvPr>
          <p:cNvSpPr/>
          <p:nvPr/>
        </p:nvSpPr>
        <p:spPr>
          <a:xfrm>
            <a:off x="6722882" y="3678658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3F20451A-5E56-2CE4-F8AA-9AE408F6B8D7}"/>
              </a:ext>
            </a:extLst>
          </p:cNvPr>
          <p:cNvGrpSpPr/>
          <p:nvPr/>
        </p:nvGrpSpPr>
        <p:grpSpPr>
          <a:xfrm>
            <a:off x="4538180" y="3849625"/>
            <a:ext cx="718632" cy="682750"/>
            <a:chOff x="3305430" y="2931300"/>
            <a:chExt cx="802049" cy="762000"/>
          </a:xfrm>
        </p:grpSpPr>
        <p:sp>
          <p:nvSpPr>
            <p:cNvPr id="15" name="Gráfico 9" descr="Lupa com preenchimento sólido">
              <a:extLst>
                <a:ext uri="{FF2B5EF4-FFF2-40B4-BE49-F238E27FC236}">
                  <a16:creationId xmlns:a16="http://schemas.microsoft.com/office/drawing/2014/main" id="{331DACC6-A1DD-361F-C177-1CF464E1C697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BC4C86D9-91B2-3A1B-A77D-704A0F8D72C2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8607805B-A04F-2D58-57BE-35639A28DE9A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A6B4B0A5-699C-1B18-7F27-AFFB1DF4C4F8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1CB5CA23-4736-BD4D-6A3D-CE5BDD46A167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DFD8616B-66FE-C931-1AEC-3E7047C899E6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596BBC7C-3C0C-E8FC-437D-AC16887B6387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952CE637-DE93-3FA4-EF57-EE2BE30B798D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2" name="Gráfico 51" descr="Peças de quebra-cabeça com preenchimento sólido">
            <a:extLst>
              <a:ext uri="{FF2B5EF4-FFF2-40B4-BE49-F238E27FC236}">
                <a16:creationId xmlns:a16="http://schemas.microsoft.com/office/drawing/2014/main" id="{B9B054F6-5F5F-8A07-CC28-87BC57EB2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3704383"/>
            <a:ext cx="941040" cy="941040"/>
          </a:xfrm>
          <a:prstGeom prst="rect">
            <a:avLst/>
          </a:prstGeom>
        </p:spPr>
      </p:pic>
      <p:pic>
        <p:nvPicPr>
          <p:cNvPr id="54" name="Gráfico 53" descr="Lista de Verificação com preenchimento sólido">
            <a:extLst>
              <a:ext uri="{FF2B5EF4-FFF2-40B4-BE49-F238E27FC236}">
                <a16:creationId xmlns:a16="http://schemas.microsoft.com/office/drawing/2014/main" id="{628FE39B-6E69-9CB5-741A-807E18B1A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3727" y="3800907"/>
            <a:ext cx="799502" cy="799502"/>
          </a:xfrm>
          <a:prstGeom prst="rect">
            <a:avLst/>
          </a:prstGeom>
        </p:spPr>
      </p:pic>
      <p:pic>
        <p:nvPicPr>
          <p:cNvPr id="58" name="Gráfico 57" descr="Programador com preenchimento sólido">
            <a:extLst>
              <a:ext uri="{FF2B5EF4-FFF2-40B4-BE49-F238E27FC236}">
                <a16:creationId xmlns:a16="http://schemas.microsoft.com/office/drawing/2014/main" id="{9D748FAC-147D-E56D-1CE0-834BBB511D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0448" y="3827734"/>
            <a:ext cx="737558" cy="737558"/>
          </a:xfrm>
          <a:prstGeom prst="rect">
            <a:avLst/>
          </a:prstGeom>
        </p:spPr>
      </p:pic>
      <p:pic>
        <p:nvPicPr>
          <p:cNvPr id="56" name="Gráfico 55" descr="Internet das Coisas com preenchimento sólido">
            <a:extLst>
              <a:ext uri="{FF2B5EF4-FFF2-40B4-BE49-F238E27FC236}">
                <a16:creationId xmlns:a16="http://schemas.microsoft.com/office/drawing/2014/main" id="{6FD57FDE-03B3-0858-66CE-5544AC050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3392" y="3771055"/>
            <a:ext cx="820574" cy="82057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6928A24-FC7D-071D-0A2A-D924D00C6406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Uso de ferramentas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21C13E0-AD5D-3632-D09C-3015CC6FCDE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42E027E-55D2-E304-2EEF-C51FD5E7F43F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82224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80C0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59FF3-0E03-27C2-50C9-5381EBB1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DAFCB4E-3BEE-0079-A484-87EC67D4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8A8756-4764-F78C-1158-D6C34B8963DB}"/>
              </a:ext>
            </a:extLst>
          </p:cNvPr>
          <p:cNvSpPr txBox="1"/>
          <p:nvPr/>
        </p:nvSpPr>
        <p:spPr>
          <a:xfrm>
            <a:off x="770325" y="155425"/>
            <a:ext cx="2439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BCFE13E-DE74-00A2-5786-3F4371009FA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3655BE9-8B8B-FFB8-2AB3-03BE5086DA5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D8EB1-76FA-EF9E-4124-A3294D821A96}"/>
              </a:ext>
            </a:extLst>
          </p:cNvPr>
          <p:cNvSpPr txBox="1"/>
          <p:nvPr/>
        </p:nvSpPr>
        <p:spPr>
          <a:xfrm>
            <a:off x="47149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36589A-8C23-076A-F883-6EFDFAB6307F}"/>
              </a:ext>
            </a:extLst>
          </p:cNvPr>
          <p:cNvSpPr txBox="1"/>
          <p:nvPr/>
        </p:nvSpPr>
        <p:spPr>
          <a:xfrm>
            <a:off x="70202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9B56BB-2099-3024-3403-FBF62F4C5D6D}"/>
              </a:ext>
            </a:extLst>
          </p:cNvPr>
          <p:cNvSpPr txBox="1"/>
          <p:nvPr/>
        </p:nvSpPr>
        <p:spPr>
          <a:xfrm>
            <a:off x="93256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ADD5AFA-EFFA-EB76-5B08-975EDD5F3B1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F354236-26CA-6F9F-94F7-5CB7BAE21483}"/>
              </a:ext>
            </a:extLst>
          </p:cNvPr>
          <p:cNvSpPr/>
          <p:nvPr/>
        </p:nvSpPr>
        <p:spPr>
          <a:xfrm>
            <a:off x="-2384425" y="-11747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E4EFD1"/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454BB82-6248-3751-7E38-2F8F09C0EA2C}"/>
              </a:ext>
            </a:extLst>
          </p:cNvPr>
          <p:cNvGrpSpPr/>
          <p:nvPr/>
        </p:nvGrpSpPr>
        <p:grpSpPr>
          <a:xfrm>
            <a:off x="2294326" y="1352858"/>
            <a:ext cx="7603363" cy="4152285"/>
            <a:chOff x="2294326" y="1785253"/>
            <a:chExt cx="7603363" cy="415228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D6B6F93-C06D-D753-9FFB-19641948AB6E}"/>
                </a:ext>
              </a:extLst>
            </p:cNvPr>
            <p:cNvGrpSpPr/>
            <p:nvPr/>
          </p:nvGrpSpPr>
          <p:grpSpPr>
            <a:xfrm>
              <a:off x="2294326" y="1785253"/>
              <a:ext cx="7603363" cy="1764685"/>
              <a:chOff x="2294326" y="1652756"/>
              <a:chExt cx="7603363" cy="1764685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458F180-E7C1-0833-2C4C-2D7BCB1F774D}"/>
                  </a:ext>
                </a:extLst>
              </p:cNvPr>
              <p:cNvSpPr txBox="1"/>
              <p:nvPr/>
            </p:nvSpPr>
            <p:spPr>
              <a:xfrm>
                <a:off x="5030644" y="1652756"/>
                <a:ext cx="2130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latin typeface="Trak" panose="02000506090000090004" pitchFamily="2" charset="0"/>
                  </a:rPr>
                  <a:t>Escola: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C814280-C2F1-0815-8FF8-7DFD7C0AD552}"/>
                  </a:ext>
                </a:extLst>
              </p:cNvPr>
              <p:cNvSpPr txBox="1"/>
              <p:nvPr/>
            </p:nvSpPr>
            <p:spPr>
              <a:xfrm>
                <a:off x="2294326" y="2709555"/>
                <a:ext cx="76033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latin typeface="Trak" panose="02000506090000090004" pitchFamily="2" charset="0"/>
                  </a:rPr>
                  <a:t>Joaquim de Moura Candelária Professor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869C294-8C55-2277-98FD-6103E41E21A0}"/>
                </a:ext>
              </a:extLst>
            </p:cNvPr>
            <p:cNvGrpSpPr/>
            <p:nvPr/>
          </p:nvGrpSpPr>
          <p:grpSpPr>
            <a:xfrm>
              <a:off x="3163205" y="4163328"/>
              <a:ext cx="5944256" cy="1774210"/>
              <a:chOff x="3163205" y="4163328"/>
              <a:chExt cx="5944256" cy="1774210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05EEDDD-7D04-9BAB-964E-0B55F013C973}"/>
                  </a:ext>
                </a:extLst>
              </p:cNvPr>
              <p:cNvSpPr txBox="1"/>
              <p:nvPr/>
            </p:nvSpPr>
            <p:spPr>
              <a:xfrm>
                <a:off x="5217446" y="4163328"/>
                <a:ext cx="18357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latin typeface="Trak" panose="02000506090000090004" pitchFamily="2" charset="0"/>
                  </a:rPr>
                  <a:t>Curso: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EC15EE4-B7D1-84AB-3D31-69D2AAF868EF}"/>
                  </a:ext>
                </a:extLst>
              </p:cNvPr>
              <p:cNvSpPr txBox="1"/>
              <p:nvPr/>
            </p:nvSpPr>
            <p:spPr>
              <a:xfrm>
                <a:off x="3163205" y="5229652"/>
                <a:ext cx="5944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latin typeface="Trak" panose="02000506090000090004" pitchFamily="2" charset="0"/>
                  </a:rPr>
                  <a:t>Desenvolvimento de sistemas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604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C0F89-5251-116A-A27B-186995BF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E3E153B6-8AA8-4826-EA60-51FFCDBF8707}"/>
              </a:ext>
            </a:extLst>
          </p:cNvPr>
          <p:cNvSpPr/>
          <p:nvPr/>
        </p:nvSpPr>
        <p:spPr>
          <a:xfrm>
            <a:off x="3164179" y="3592372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C1C478C9-F990-6A4E-DF55-37F5ACA1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CFEA38D-F7AD-4D2E-9086-7A010E16C33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5034DD4-ABF7-567C-38B1-010300EA610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663F815-F439-87BC-20F2-AB3390C72D8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9482DD-4ACB-AEC7-EBAB-5A13119A6BA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F21ABC2-95B0-E09F-E94E-EF92DED5D68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30A268D-3248-256C-78F7-47B4D496A7F1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E71ABC-F85E-D07F-3E1E-C20C1A891AE1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C96C824-4107-6AC0-7F68-C373D2B02886}"/>
              </a:ext>
            </a:extLst>
          </p:cNvPr>
          <p:cNvSpPr/>
          <p:nvPr/>
        </p:nvSpPr>
        <p:spPr>
          <a:xfrm>
            <a:off x="7873502" y="3678658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3E420D5-6AF7-6DEB-AF3D-6B6A612FE0BB}"/>
              </a:ext>
            </a:extLst>
          </p:cNvPr>
          <p:cNvGrpSpPr/>
          <p:nvPr/>
        </p:nvGrpSpPr>
        <p:grpSpPr>
          <a:xfrm>
            <a:off x="4538180" y="3849625"/>
            <a:ext cx="718632" cy="682750"/>
            <a:chOff x="3305430" y="2931300"/>
            <a:chExt cx="802049" cy="762000"/>
          </a:xfrm>
        </p:grpSpPr>
        <p:sp>
          <p:nvSpPr>
            <p:cNvPr id="15" name="Gráfico 9" descr="Lupa com preenchimento sólido">
              <a:extLst>
                <a:ext uri="{FF2B5EF4-FFF2-40B4-BE49-F238E27FC236}">
                  <a16:creationId xmlns:a16="http://schemas.microsoft.com/office/drawing/2014/main" id="{31E41177-E6BE-00F1-AED7-567343B56A38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72A53CE-AA22-5028-A077-E07E9642EA14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17" name="Forma Livre: Forma 16">
                <a:extLst>
                  <a:ext uri="{FF2B5EF4-FFF2-40B4-BE49-F238E27FC236}">
                    <a16:creationId xmlns:a16="http://schemas.microsoft.com/office/drawing/2014/main" id="{88B9F416-CD7E-B25B-F3A9-7FBDD57AE21F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3" name="Forma Livre: Forma 22">
                <a:extLst>
                  <a:ext uri="{FF2B5EF4-FFF2-40B4-BE49-F238E27FC236}">
                    <a16:creationId xmlns:a16="http://schemas.microsoft.com/office/drawing/2014/main" id="{9D29278F-2A34-C041-94C3-7D797F576A15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4" name="Forma Livre: Forma 23">
                <a:extLst>
                  <a:ext uri="{FF2B5EF4-FFF2-40B4-BE49-F238E27FC236}">
                    <a16:creationId xmlns:a16="http://schemas.microsoft.com/office/drawing/2014/main" id="{346E1119-92EE-D69C-29FD-CF43154398D3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B4DD042A-9498-73DC-7664-E16721A05458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BB429B65-3D65-2DCA-A60B-1D7FF92B8D91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9" name="Forma Livre: Forma 28">
                <a:extLst>
                  <a:ext uri="{FF2B5EF4-FFF2-40B4-BE49-F238E27FC236}">
                    <a16:creationId xmlns:a16="http://schemas.microsoft.com/office/drawing/2014/main" id="{47B80B0E-6FA1-B14F-B323-DF42818299C2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2" name="Gráfico 51" descr="Peças de quebra-cabeça com preenchimento sólido">
            <a:extLst>
              <a:ext uri="{FF2B5EF4-FFF2-40B4-BE49-F238E27FC236}">
                <a16:creationId xmlns:a16="http://schemas.microsoft.com/office/drawing/2014/main" id="{B29AA907-5B65-298B-334A-A06B7E448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3704383"/>
            <a:ext cx="941040" cy="941040"/>
          </a:xfrm>
          <a:prstGeom prst="rect">
            <a:avLst/>
          </a:prstGeom>
        </p:spPr>
      </p:pic>
      <p:pic>
        <p:nvPicPr>
          <p:cNvPr id="56" name="Gráfico 55" descr="Internet das Coisas com preenchimento sólido">
            <a:extLst>
              <a:ext uri="{FF2B5EF4-FFF2-40B4-BE49-F238E27FC236}">
                <a16:creationId xmlns:a16="http://schemas.microsoft.com/office/drawing/2014/main" id="{4698A918-B4D7-3582-3C7E-3E9EEEE20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3392" y="3771055"/>
            <a:ext cx="820574" cy="820574"/>
          </a:xfrm>
          <a:prstGeom prst="rect">
            <a:avLst/>
          </a:prstGeom>
        </p:spPr>
      </p:pic>
      <p:pic>
        <p:nvPicPr>
          <p:cNvPr id="58" name="Gráfico 57" descr="Programador com preenchimento sólido">
            <a:extLst>
              <a:ext uri="{FF2B5EF4-FFF2-40B4-BE49-F238E27FC236}">
                <a16:creationId xmlns:a16="http://schemas.microsoft.com/office/drawing/2014/main" id="{00915675-1797-5560-EA3E-A3E5FC8C3C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0448" y="3827734"/>
            <a:ext cx="737558" cy="737558"/>
          </a:xfrm>
          <a:prstGeom prst="rect">
            <a:avLst/>
          </a:prstGeom>
        </p:spPr>
      </p:pic>
      <p:pic>
        <p:nvPicPr>
          <p:cNvPr id="54" name="Gráfico 53" descr="Lista de Verificação com preenchimento sólido">
            <a:extLst>
              <a:ext uri="{FF2B5EF4-FFF2-40B4-BE49-F238E27FC236}">
                <a16:creationId xmlns:a16="http://schemas.microsoft.com/office/drawing/2014/main" id="{87603CF7-46C4-6F76-6115-B7B3DD9522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3727" y="3800907"/>
            <a:ext cx="799502" cy="79950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93B88B9-2CFB-C2E1-66D7-9352DB0624CF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Documentação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BAB823A-F430-FDCE-B471-81173B781475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1AF2211-0906-E04D-37A5-24BD2802113F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35948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ED329-5D30-6E56-618C-25C59CB5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7EA084B-3D07-F55B-14F7-29D018647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BE483E1-1514-187F-FE36-50A7A5C79B0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A91EB2A-2E5C-9DDD-0DA4-BE20771CC7C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50254D-60D0-7951-44D5-C2255E167F4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4A8067D-DF15-BAED-7E4A-867278789C8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8A1AC6D-BB2F-0BA4-AF8E-6E454D21A3E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C21A22-2776-DE9E-F094-A171DF21FB4A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DE0C1-FAB1-1FD2-C633-47327B68F0A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F19FFC6-6CB3-14C4-A330-C58616AD368C}"/>
              </a:ext>
            </a:extLst>
          </p:cNvPr>
          <p:cNvSpPr txBox="1"/>
          <p:nvPr/>
        </p:nvSpPr>
        <p:spPr>
          <a:xfrm>
            <a:off x="1003300" y="95887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Funcionais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60CB3455-6C13-8836-05E4-8013AF1291E3}"/>
              </a:ext>
            </a:extLst>
          </p:cNvPr>
          <p:cNvGrpSpPr/>
          <p:nvPr/>
        </p:nvGrpSpPr>
        <p:grpSpPr>
          <a:xfrm>
            <a:off x="1126833" y="2024316"/>
            <a:ext cx="4169067" cy="954107"/>
            <a:chOff x="1126833" y="2024316"/>
            <a:chExt cx="4169067" cy="954107"/>
          </a:xfrm>
        </p:grpSpPr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E4F725B0-89A0-84D7-CBDD-78BD3055B3A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90B2C28B-DA41-BF11-2FFF-FBFEC132C10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5BDF8415-BD4A-DCF2-AD5C-7B2F8B9F9C54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861CDBD-8C2F-3EBB-576D-11E5350192E2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e login de usuários</a:t>
              </a: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488D44F7-C94C-BEF7-1426-C8F28A8E7428}"/>
              </a:ext>
            </a:extLst>
          </p:cNvPr>
          <p:cNvGrpSpPr/>
          <p:nvPr/>
        </p:nvGrpSpPr>
        <p:grpSpPr>
          <a:xfrm>
            <a:off x="1126832" y="3334826"/>
            <a:ext cx="4169067" cy="850074"/>
            <a:chOff x="1126833" y="2043095"/>
            <a:chExt cx="4169067" cy="850074"/>
          </a:xfrm>
        </p:grpSpPr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8E38C663-6DD5-3A87-E339-BDD8F5462B4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7AF45F0C-607F-B911-A0A0-714BDCE6FB8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7B5A58AD-3BCE-0637-49BA-7DC8CEE82B18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28E6B1F1-9D1F-3286-043E-C56A5E055D33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de veículos</a:t>
              </a: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451ECB16-DECC-A0FF-59BA-9CCF179A90F3}"/>
              </a:ext>
            </a:extLst>
          </p:cNvPr>
          <p:cNvGrpSpPr/>
          <p:nvPr/>
        </p:nvGrpSpPr>
        <p:grpSpPr>
          <a:xfrm>
            <a:off x="1126831" y="4626557"/>
            <a:ext cx="4169067" cy="850074"/>
            <a:chOff x="1126833" y="2043095"/>
            <a:chExt cx="4169067" cy="850074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903EFC1A-E9D7-94A4-C4E7-CC04CF002ED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8FF8D-89E4-CF53-1681-0AC9D9A26B56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DED4F92C-BF13-0C47-3053-0C0B1A2CA2E5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AA6FD39A-719E-31E5-C6C5-13D2284632FB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busca</a:t>
              </a:r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78ECAB5E-C3CF-DC98-5F94-E57ECA087E97}"/>
              </a:ext>
            </a:extLst>
          </p:cNvPr>
          <p:cNvGrpSpPr/>
          <p:nvPr/>
        </p:nvGrpSpPr>
        <p:grpSpPr>
          <a:xfrm>
            <a:off x="5717497" y="2049084"/>
            <a:ext cx="4169067" cy="850074"/>
            <a:chOff x="1126833" y="2043095"/>
            <a:chExt cx="4169067" cy="850074"/>
          </a:xfrm>
        </p:grpSpPr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D46B495C-7995-14A0-2E9C-7AA79B84C8F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3A383DF8-D750-05C4-E337-6C8F917B31B8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B49C40AF-BD84-3D6C-DDFB-846B6B04D40B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144" name="CaixaDeTexto 143">
              <a:extLst>
                <a:ext uri="{FF2B5EF4-FFF2-40B4-BE49-F238E27FC236}">
                  <a16:creationId xmlns:a16="http://schemas.microsoft.com/office/drawing/2014/main" id="{89D1F641-AC64-BEA3-4135-4343B8252FE6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chat</a:t>
              </a:r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16371FE1-6524-E849-9F5B-00D667E9B8FE}"/>
              </a:ext>
            </a:extLst>
          </p:cNvPr>
          <p:cNvGrpSpPr/>
          <p:nvPr/>
        </p:nvGrpSpPr>
        <p:grpSpPr>
          <a:xfrm>
            <a:off x="5717496" y="3340815"/>
            <a:ext cx="4169067" cy="850074"/>
            <a:chOff x="1126833" y="2043095"/>
            <a:chExt cx="4169067" cy="850074"/>
          </a:xfrm>
        </p:grpSpPr>
        <p:grpSp>
          <p:nvGrpSpPr>
            <p:cNvPr id="148" name="Agrupar 147">
              <a:extLst>
                <a:ext uri="{FF2B5EF4-FFF2-40B4-BE49-F238E27FC236}">
                  <a16:creationId xmlns:a16="http://schemas.microsoft.com/office/drawing/2014/main" id="{8F1781F3-BD16-6887-F921-E4EC7794F631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0" name="Elipse 149">
                <a:extLst>
                  <a:ext uri="{FF2B5EF4-FFF2-40B4-BE49-F238E27FC236}">
                    <a16:creationId xmlns:a16="http://schemas.microsoft.com/office/drawing/2014/main" id="{4AFBB454-CE16-D091-7E5A-645EC69E6BE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4E070B5B-722E-B3B3-FADD-702077B78CCA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16E7BB37-6168-76B6-1AC3-EEBE75F41BEA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anúncios</a:t>
              </a:r>
            </a:p>
          </p:txBody>
        </p:sp>
      </p:grp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75513BC7-CF25-7B61-4193-CFC41B9357A7}"/>
              </a:ext>
            </a:extLst>
          </p:cNvPr>
          <p:cNvGrpSpPr/>
          <p:nvPr/>
        </p:nvGrpSpPr>
        <p:grpSpPr>
          <a:xfrm>
            <a:off x="5717495" y="4632546"/>
            <a:ext cx="4169067" cy="850074"/>
            <a:chOff x="1126833" y="2043095"/>
            <a:chExt cx="4169067" cy="850074"/>
          </a:xfrm>
        </p:grpSpPr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A00C6615-116B-C57F-F80C-795BB574D3D5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5" name="Elipse 154">
                <a:extLst>
                  <a:ext uri="{FF2B5EF4-FFF2-40B4-BE49-F238E27FC236}">
                    <a16:creationId xmlns:a16="http://schemas.microsoft.com/office/drawing/2014/main" id="{4FA3A3BD-1073-6889-F97F-510E11AA782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6" name="CaixaDeTexto 155">
                <a:extLst>
                  <a:ext uri="{FF2B5EF4-FFF2-40B4-BE49-F238E27FC236}">
                    <a16:creationId xmlns:a16="http://schemas.microsoft.com/office/drawing/2014/main" id="{69D47FBA-E5C2-7B19-9A3C-EB40309FC499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2FB46B85-A9DB-5FB5-0867-3F5FD6280554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Configurar perfil</a:t>
              </a:r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9AC773C-1C97-3DC3-76E0-3245831BBA41}"/>
              </a:ext>
            </a:extLst>
          </p:cNvPr>
          <p:cNvSpPr/>
          <p:nvPr/>
        </p:nvSpPr>
        <p:spPr>
          <a:xfrm>
            <a:off x="3164179" y="7453174"/>
            <a:ext cx="5863643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1B60EB7-5A71-EED8-942C-393FF86B99B6}"/>
              </a:ext>
            </a:extLst>
          </p:cNvPr>
          <p:cNvSpPr/>
          <p:nvPr/>
        </p:nvSpPr>
        <p:spPr>
          <a:xfrm>
            <a:off x="7873502" y="7539460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5F1822A-C64F-D709-E9D6-ED913C50630F}"/>
              </a:ext>
            </a:extLst>
          </p:cNvPr>
          <p:cNvGrpSpPr/>
          <p:nvPr/>
        </p:nvGrpSpPr>
        <p:grpSpPr>
          <a:xfrm>
            <a:off x="4538180" y="7710427"/>
            <a:ext cx="718632" cy="682750"/>
            <a:chOff x="3305430" y="2931300"/>
            <a:chExt cx="802049" cy="762000"/>
          </a:xfrm>
        </p:grpSpPr>
        <p:sp>
          <p:nvSpPr>
            <p:cNvPr id="6" name="Gráfico 9" descr="Lupa com preenchimento sólido">
              <a:extLst>
                <a:ext uri="{FF2B5EF4-FFF2-40B4-BE49-F238E27FC236}">
                  <a16:creationId xmlns:a16="http://schemas.microsoft.com/office/drawing/2014/main" id="{C4E19CF8-36C0-3316-48C1-3C1D882D5BCE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5A76F2DD-83B2-74E3-B299-F3BB5DE8E4AE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87126C02-6F47-AEAE-FD5C-6C3B13FCAD1B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235F65B4-D5A7-A6D8-473F-AD79D44B6A42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E8139468-CB7D-6BF4-E837-68D4A2D7865F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1BCBF41A-90E6-7A49-4DB3-561DB5BC7889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C5BF067B-C0BC-1AED-824A-2F1DFB76BF5E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5" name="Forma Livre: Forma 14">
                <a:extLst>
                  <a:ext uri="{FF2B5EF4-FFF2-40B4-BE49-F238E27FC236}">
                    <a16:creationId xmlns:a16="http://schemas.microsoft.com/office/drawing/2014/main" id="{6F2F2715-4113-8851-63D2-0450BF649988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16" name="Gráfico 15" descr="Peças de quebra-cabeça com preenchimento sólido">
            <a:extLst>
              <a:ext uri="{FF2B5EF4-FFF2-40B4-BE49-F238E27FC236}">
                <a16:creationId xmlns:a16="http://schemas.microsoft.com/office/drawing/2014/main" id="{AC84FB59-A2A1-6246-FD47-AF499689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001" y="7565185"/>
            <a:ext cx="941040" cy="941040"/>
          </a:xfrm>
          <a:prstGeom prst="rect">
            <a:avLst/>
          </a:prstGeom>
        </p:spPr>
      </p:pic>
      <p:pic>
        <p:nvPicPr>
          <p:cNvPr id="17" name="Gráfico 16" descr="Internet das Coisas com preenchimento sólido">
            <a:extLst>
              <a:ext uri="{FF2B5EF4-FFF2-40B4-BE49-F238E27FC236}">
                <a16:creationId xmlns:a16="http://schemas.microsoft.com/office/drawing/2014/main" id="{4C182175-F12A-BF6E-3660-B282B5FBD5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3392" y="7631857"/>
            <a:ext cx="820574" cy="820574"/>
          </a:xfrm>
          <a:prstGeom prst="rect">
            <a:avLst/>
          </a:prstGeom>
        </p:spPr>
      </p:pic>
      <p:pic>
        <p:nvPicPr>
          <p:cNvPr id="23" name="Gráfico 22" descr="Programador com preenchimento sólido">
            <a:extLst>
              <a:ext uri="{FF2B5EF4-FFF2-40B4-BE49-F238E27FC236}">
                <a16:creationId xmlns:a16="http://schemas.microsoft.com/office/drawing/2014/main" id="{92EE92E2-971C-2D73-9AEB-9FB5FCD1F1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20448" y="7688536"/>
            <a:ext cx="737558" cy="737558"/>
          </a:xfrm>
          <a:prstGeom prst="rect">
            <a:avLst/>
          </a:prstGeom>
        </p:spPr>
      </p:pic>
      <p:pic>
        <p:nvPicPr>
          <p:cNvPr id="24" name="Gráfico 23" descr="Lista de Verificação com preenchimento sólido">
            <a:extLst>
              <a:ext uri="{FF2B5EF4-FFF2-40B4-BE49-F238E27FC236}">
                <a16:creationId xmlns:a16="http://schemas.microsoft.com/office/drawing/2014/main" id="{7273FC20-D333-64EF-7D92-B62DF32A8E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3727" y="7661709"/>
            <a:ext cx="799502" cy="79950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3BAB47-4AB1-8E5C-2BCA-32C32B4E36E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375AC8B-6B1C-A311-E0FC-076649F2FCC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00334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2C7F3-64DB-5FF1-0599-454A5EFB6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5382C07-7358-5FD1-ACED-08735CB3F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C41B84B-8573-0FC2-300F-405742591DE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08BA70E-AC1C-022F-1DC0-6750B62E97F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6350AA1-005D-1D92-3457-360173645B2E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555811-6CBD-1031-DADA-B058373E25C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CFE68A-6C93-8047-D1F3-1479295D8153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4C435-88A7-A869-646D-4E18D450290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5648857-A588-A46F-4DC3-03BDC686CC06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74F6606-7681-CB57-6B9A-2B2BC4FC6104}"/>
              </a:ext>
            </a:extLst>
          </p:cNvPr>
          <p:cNvGrpSpPr/>
          <p:nvPr/>
        </p:nvGrpSpPr>
        <p:grpSpPr>
          <a:xfrm rot="2700000">
            <a:off x="789940" y="7696325"/>
            <a:ext cx="10795000" cy="10799829"/>
            <a:chOff x="789940" y="2413125"/>
            <a:chExt cx="10795000" cy="10799829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BB89F592-A836-516B-3183-42C526D996A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84E00B5D-B1CB-3A38-D705-B50E65DE9FF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D38729B9-676B-FF57-42DC-898057BEEBBA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4139E52A-61C7-E526-704C-36FFEB882CE0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C246636-93BC-A950-3C6C-1736439814B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521FEE3-1490-0167-8034-8368C48B82E1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019EC57-C3A9-E0DE-45D7-A1BABC35AF9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DA4F7BA-F908-11F1-30ED-681ED517FB88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5D4ABE46-0ACA-C5B6-C046-7125C152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78" y="9456135"/>
            <a:ext cx="965200" cy="1103084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DDC98390-BC7E-150B-DDCE-54500B86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01" y="12591705"/>
            <a:ext cx="963358" cy="110098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CD8BD111-EAAD-0133-9799-7A0A6BFB2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98" y="8082043"/>
            <a:ext cx="1103084" cy="11030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DB3A9C-BE27-15E1-CA57-092177D35C85}"/>
              </a:ext>
            </a:extLst>
          </p:cNvPr>
          <p:cNvSpPr txBox="1"/>
          <p:nvPr/>
        </p:nvSpPr>
        <p:spPr>
          <a:xfrm>
            <a:off x="-9534080" y="95887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Funcionais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0EC26B-B29A-D489-3ADE-923F5DD1BF46}"/>
              </a:ext>
            </a:extLst>
          </p:cNvPr>
          <p:cNvGrpSpPr/>
          <p:nvPr/>
        </p:nvGrpSpPr>
        <p:grpSpPr>
          <a:xfrm>
            <a:off x="-9410547" y="2024316"/>
            <a:ext cx="4169067" cy="954107"/>
            <a:chOff x="1126833" y="2024316"/>
            <a:chExt cx="4169067" cy="95410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2C832A1-F40C-34AF-6F86-2FDA20AE7936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DC7BC365-0503-7935-7C19-12F2B5494B6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AA39C0B-258E-57B2-D67A-B53D8C5590A4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04D1ACB-68CB-783A-27CE-126AD01239CA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e login de usuários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3C601B7-CFDF-3F5C-BC5E-36F4ABA1DF9B}"/>
              </a:ext>
            </a:extLst>
          </p:cNvPr>
          <p:cNvGrpSpPr/>
          <p:nvPr/>
        </p:nvGrpSpPr>
        <p:grpSpPr>
          <a:xfrm>
            <a:off x="-9410548" y="3334826"/>
            <a:ext cx="4169067" cy="850074"/>
            <a:chOff x="1126833" y="2043095"/>
            <a:chExt cx="4169067" cy="85007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87CAC65-B04D-A3F8-0A22-08B71AC12280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B980A25-1D15-D8C5-A5B7-B577C9E822C1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D2F7BD7-6E41-4878-9479-95E9BD4CE50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486558A-9950-A85A-8BCF-E34E9EF278BF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de veículos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383D73-4097-F1C1-A903-AC8D59BD54B2}"/>
              </a:ext>
            </a:extLst>
          </p:cNvPr>
          <p:cNvGrpSpPr/>
          <p:nvPr/>
        </p:nvGrpSpPr>
        <p:grpSpPr>
          <a:xfrm>
            <a:off x="-9410549" y="4626557"/>
            <a:ext cx="4169067" cy="850074"/>
            <a:chOff x="1126833" y="2043095"/>
            <a:chExt cx="4169067" cy="85007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7AD1DC9B-6536-8CBC-3957-15B56A8B9999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22565EE1-9B31-D9FF-AD3F-695E27B8D81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D67576-82A6-2D0F-CF84-EFEBA4F5B7DC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E79A781-66ED-A301-E682-C551C0E0366C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busca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652CBEC-294D-7DF5-0B14-58406DB4BFDC}"/>
              </a:ext>
            </a:extLst>
          </p:cNvPr>
          <p:cNvGrpSpPr/>
          <p:nvPr/>
        </p:nvGrpSpPr>
        <p:grpSpPr>
          <a:xfrm>
            <a:off x="-4819883" y="2049084"/>
            <a:ext cx="4169067" cy="850074"/>
            <a:chOff x="1126833" y="2043095"/>
            <a:chExt cx="4169067" cy="85007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1A53428-E4A4-F56A-D00E-9726727DA2C9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F3C8536D-1CA6-449D-00D7-0E0266A996C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EDC37F-1A52-AC22-557C-8F6FDFE2149B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083C83C-B64B-85B9-6616-6C49C48AFAE8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chat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15EBDC8-4F43-2E11-EE6C-279D1D0FCFD5}"/>
              </a:ext>
            </a:extLst>
          </p:cNvPr>
          <p:cNvGrpSpPr/>
          <p:nvPr/>
        </p:nvGrpSpPr>
        <p:grpSpPr>
          <a:xfrm>
            <a:off x="-4819884" y="3340815"/>
            <a:ext cx="4169067" cy="850074"/>
            <a:chOff x="1126833" y="2043095"/>
            <a:chExt cx="4169067" cy="85007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F3C873C0-0500-F6F7-F874-2C6949F6CDC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0E6D7CB9-B93A-D8A4-6A8B-E33EFDFD7018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9EEE4EE-99AD-F28B-AB02-1E3D0FF5F71C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2C23924-CC9C-02B5-04B2-2C1E15DF4A89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anúncios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D8827B6-2C43-FFEB-2951-0EE510DCBF20}"/>
              </a:ext>
            </a:extLst>
          </p:cNvPr>
          <p:cNvGrpSpPr/>
          <p:nvPr/>
        </p:nvGrpSpPr>
        <p:grpSpPr>
          <a:xfrm>
            <a:off x="-4819885" y="4632546"/>
            <a:ext cx="4169067" cy="850074"/>
            <a:chOff x="1126833" y="2043095"/>
            <a:chExt cx="4169067" cy="850074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032BA98-7E1C-D244-4F72-840562F6FA8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A9B6BC3-5718-D268-EC84-B834D01102B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DC345104-0175-F55E-6FB2-2FBE89F71DF3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9BC4EA9-0FF0-B514-DF19-705E865C0466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Configurar perfil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FB405A1-A089-7480-4358-1555327B0F19}"/>
              </a:ext>
            </a:extLst>
          </p:cNvPr>
          <p:cNvSpPr txBox="1"/>
          <p:nvPr/>
        </p:nvSpPr>
        <p:spPr>
          <a:xfrm>
            <a:off x="1003300" y="958879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Não Funcionais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8699036-03D8-B858-A560-68FFEEEE5466}"/>
              </a:ext>
            </a:extLst>
          </p:cNvPr>
          <p:cNvGrpSpPr/>
          <p:nvPr/>
        </p:nvGrpSpPr>
        <p:grpSpPr>
          <a:xfrm>
            <a:off x="1126833" y="2024316"/>
            <a:ext cx="4169067" cy="954107"/>
            <a:chOff x="1126833" y="2024316"/>
            <a:chExt cx="4169067" cy="95410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0F78F5AE-7A0E-A6D5-3BC0-D0EFEC6FE51F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57C5C885-02C7-6248-CFEC-B1DBDFE10A7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0BD37929-F7BD-514A-C3F9-1E0F7CEA6873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D4D7812-1B41-A547-56E7-27810F27375A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responsiva com todas as telas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AB2839D-808A-9186-C360-3E44DCF965FB}"/>
              </a:ext>
            </a:extLst>
          </p:cNvPr>
          <p:cNvGrpSpPr/>
          <p:nvPr/>
        </p:nvGrpSpPr>
        <p:grpSpPr>
          <a:xfrm>
            <a:off x="1126832" y="3334826"/>
            <a:ext cx="4169067" cy="850074"/>
            <a:chOff x="1126833" y="2043095"/>
            <a:chExt cx="4169067" cy="850074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703DCC99-2CEE-7B93-81F7-459C16CE6F6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33BF47B-55FE-3B01-C5A4-0A39B74EA8F1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053277F-2E5E-CC2F-DA69-56DB5113CD9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2082461-12A6-9BF8-2F33-0A2D613ECED4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Carregamento rápido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68ACEF5-5621-EFFA-D013-FCF9740B1572}"/>
              </a:ext>
            </a:extLst>
          </p:cNvPr>
          <p:cNvGrpSpPr/>
          <p:nvPr/>
        </p:nvGrpSpPr>
        <p:grpSpPr>
          <a:xfrm>
            <a:off x="1126831" y="4626557"/>
            <a:ext cx="4169067" cy="850074"/>
            <a:chOff x="1126833" y="2043095"/>
            <a:chExt cx="4169067" cy="850074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39C6D617-CA47-685F-7361-BE14DC8BFC25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15B3AA66-BD15-6939-BDD5-F49D7EECE82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E6D108F6-895F-59D5-065D-66C4ACD94772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6C4034E3-9725-76FA-212C-7EEA8CEB62D5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estável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EE744E8-44B4-BCF6-15DE-CB5FD0EFC8C5}"/>
              </a:ext>
            </a:extLst>
          </p:cNvPr>
          <p:cNvGrpSpPr/>
          <p:nvPr/>
        </p:nvGrpSpPr>
        <p:grpSpPr>
          <a:xfrm>
            <a:off x="5717497" y="2047926"/>
            <a:ext cx="4169067" cy="954107"/>
            <a:chOff x="1126833" y="2041937"/>
            <a:chExt cx="4169067" cy="954107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83000979-3358-1B25-C9B7-AE980FAC297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D1520C22-1F13-1D05-144E-F682696A052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67C2FE52-8429-A800-864F-76632BC0EC42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689B3382-1C97-221A-7BD2-E7B8C1B6250A}"/>
                </a:ext>
              </a:extLst>
            </p:cNvPr>
            <p:cNvSpPr txBox="1"/>
            <p:nvPr/>
          </p:nvSpPr>
          <p:spPr>
            <a:xfrm>
              <a:off x="2250299" y="2041937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Banco de dados seguro e confiável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730252D-DD43-6BF6-1727-418A079D5614}"/>
              </a:ext>
            </a:extLst>
          </p:cNvPr>
          <p:cNvGrpSpPr/>
          <p:nvPr/>
        </p:nvGrpSpPr>
        <p:grpSpPr>
          <a:xfrm>
            <a:off x="5717496" y="3340815"/>
            <a:ext cx="4169067" cy="850074"/>
            <a:chOff x="1126833" y="2043095"/>
            <a:chExt cx="4169067" cy="850074"/>
          </a:xfrm>
        </p:grpSpPr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808A81F7-F3F8-5604-B75C-3320E82421D2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B4C48194-25C2-6B5E-ED04-0B274722EEF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9BC0F8F4-F465-CDC7-C444-A38A6F179FB5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295CCB6D-2B9A-DA2E-F63F-F925BFA0611F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Fácil manutenção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6FD96F9B-4E3D-5AAD-5932-1BAE2D9E75A1}"/>
              </a:ext>
            </a:extLst>
          </p:cNvPr>
          <p:cNvGrpSpPr/>
          <p:nvPr/>
        </p:nvGrpSpPr>
        <p:grpSpPr>
          <a:xfrm>
            <a:off x="5717495" y="4632546"/>
            <a:ext cx="4169067" cy="850074"/>
            <a:chOff x="1126833" y="2043095"/>
            <a:chExt cx="4169067" cy="850074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B49B56F6-501D-E292-7A9F-5142E6CC33CF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2DB32CE-7A1C-BC28-D0FC-F4CE32384A05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6DCCCBE3-5CD0-980B-FF69-BDD9D9539506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11D027C4-E528-4EAD-CCD0-ECD8180F0F2B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Escalabilidade</a:t>
              </a:r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73B807C-61BF-C24C-3F0B-3C3C944B276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7D1FF41-8E02-8336-083A-2FA7D1C90C0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17305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C9E1C7-B505-B334-C033-56294141B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1CCA82A-F5AD-88D2-736E-2DC92E29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90039F1-8956-D1A6-A156-1F71DAC3A04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7721D4-3544-136F-4666-0D8A6B7999D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933F88-1F13-5F32-F207-061342350A37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B1941F-413E-5B88-1E50-01209D812EA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9865947-F28D-2FC3-7EAB-CAF5FEFF91E1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2A38A05-7A95-4D32-E0B1-F26A6BAEE11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6894C92-1336-8610-C657-961DCCC413D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7D11CC2-8D7D-53C9-19B7-1A41AFCE79D3}"/>
              </a:ext>
            </a:extLst>
          </p:cNvPr>
          <p:cNvGrpSpPr/>
          <p:nvPr/>
        </p:nvGrpSpPr>
        <p:grpSpPr>
          <a:xfrm rot="27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491500F-93F2-1C59-1A76-704F3B80DFB9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505E148-D927-CCB4-1D4F-847D2C983AEF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B2605DC-39AB-F1F9-7831-C7AD4CD2D3BC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F5B8364-9956-4E0E-CF80-D1548EEB1BB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047CDF9-3FFB-E4CD-680E-8010BF4D1EA6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1E7AF30-906D-0FB2-64C2-F65D76B7C6C3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9A42867-6DCF-1808-4016-0FB9D011DCE9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D17E156-EBB7-DA28-F921-C6940F796217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CE121FC8-A7DB-BE1F-932F-20F28EE6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78" y="4172935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DDF840D-A4D7-A6DD-F2C2-263D2AB3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01" y="7308505"/>
            <a:ext cx="963358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6F59D78A-3023-8FBA-5D13-18FE06F2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98" y="2798843"/>
            <a:ext cx="1103084" cy="1103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E86978-EA95-3DA7-537F-CA287A0C1F33}"/>
              </a:ext>
            </a:extLst>
          </p:cNvPr>
          <p:cNvSpPr txBox="1"/>
          <p:nvPr/>
        </p:nvSpPr>
        <p:spPr>
          <a:xfrm>
            <a:off x="5627790" y="1754013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PHP 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AC0674-BD01-095A-DBB7-C1BFBC4515E2}"/>
              </a:ext>
            </a:extLst>
          </p:cNvPr>
          <p:cNvSpPr txBox="1"/>
          <p:nvPr/>
        </p:nvSpPr>
        <p:spPr>
          <a:xfrm>
            <a:off x="-9792526" y="958879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Não Funcionais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42C73BB-8871-94BE-5D8C-1C9993215795}"/>
              </a:ext>
            </a:extLst>
          </p:cNvPr>
          <p:cNvGrpSpPr/>
          <p:nvPr/>
        </p:nvGrpSpPr>
        <p:grpSpPr>
          <a:xfrm>
            <a:off x="-9668993" y="2024316"/>
            <a:ext cx="4169067" cy="954107"/>
            <a:chOff x="1126833" y="2024316"/>
            <a:chExt cx="4169067" cy="95410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A1B3BE9-250F-3B36-4CE0-95A80CDB8503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4D4F047-092F-6739-B2E9-FB425C7DC48C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024D7A4-3B64-0AA0-2580-94D1BABAF3CD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DFEDF45-7374-F4C8-B2C3-78D568D5F7C6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responsiva com todas as telas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7320FE3-ED43-4073-2A4E-57C008313E31}"/>
              </a:ext>
            </a:extLst>
          </p:cNvPr>
          <p:cNvGrpSpPr/>
          <p:nvPr/>
        </p:nvGrpSpPr>
        <p:grpSpPr>
          <a:xfrm>
            <a:off x="-9668994" y="3334826"/>
            <a:ext cx="4169067" cy="850074"/>
            <a:chOff x="1126833" y="2043095"/>
            <a:chExt cx="4169067" cy="850074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B038809A-FB9C-33F0-F758-DBB85A5C06D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365A9DD4-C341-768D-AD58-9A13A038C32A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8EA35AF7-7C27-866E-68D9-4B27F5008AE6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8DE197B-8061-4972-D53B-51A99E453E53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Carregamento rápido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91D1097-D33E-B4A6-C1C3-C6F865753DC9}"/>
              </a:ext>
            </a:extLst>
          </p:cNvPr>
          <p:cNvGrpSpPr/>
          <p:nvPr/>
        </p:nvGrpSpPr>
        <p:grpSpPr>
          <a:xfrm>
            <a:off x="-9668995" y="4626557"/>
            <a:ext cx="4169067" cy="850074"/>
            <a:chOff x="1126833" y="2043095"/>
            <a:chExt cx="4169067" cy="850074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7A3E3C0C-8DD4-84FD-7AD6-35A46472662B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D2E10BCF-8871-A98A-21D5-7531B95A716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78BEF173-AA48-96C8-5CE1-472D4B55EEC2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4BBA92-3356-4F24-D539-02EA8A529861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estável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445932A0-EF63-2D9B-10F8-2CE5493715D4}"/>
              </a:ext>
            </a:extLst>
          </p:cNvPr>
          <p:cNvGrpSpPr/>
          <p:nvPr/>
        </p:nvGrpSpPr>
        <p:grpSpPr>
          <a:xfrm>
            <a:off x="-5078329" y="2047926"/>
            <a:ext cx="4169067" cy="954107"/>
            <a:chOff x="1126833" y="2041937"/>
            <a:chExt cx="4169067" cy="95410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4DCF817B-8E8E-DC55-E3BD-C5CB3919DBFA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C1FBC0D6-63C1-EB0D-8BC3-CDB2FC9FE996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48445CBB-1C66-3C0A-E6F6-FD4F01468FE7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CE6021E9-C4C6-828E-8CD0-9734712CC8A3}"/>
                </a:ext>
              </a:extLst>
            </p:cNvPr>
            <p:cNvSpPr txBox="1"/>
            <p:nvPr/>
          </p:nvSpPr>
          <p:spPr>
            <a:xfrm>
              <a:off x="2250299" y="2041937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Banco de dados seguro e confiável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B2A4D43-533F-DBC6-D986-442B5537133C}"/>
              </a:ext>
            </a:extLst>
          </p:cNvPr>
          <p:cNvGrpSpPr/>
          <p:nvPr/>
        </p:nvGrpSpPr>
        <p:grpSpPr>
          <a:xfrm>
            <a:off x="-5078330" y="3340815"/>
            <a:ext cx="4169067" cy="850074"/>
            <a:chOff x="1126833" y="2043095"/>
            <a:chExt cx="4169067" cy="850074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AB3B42DF-03A2-EEBE-4914-4E757DE1C8B2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31946C5F-4DE3-5736-2289-EBB3DF6A159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4AE196A4-E08F-4834-D118-F929B8359BDD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DC4358-7A97-1DA1-6F7B-F3BDEC08695F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Fácil manutenção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B5E3E64-EB75-0323-F676-D4C813D47035}"/>
              </a:ext>
            </a:extLst>
          </p:cNvPr>
          <p:cNvGrpSpPr/>
          <p:nvPr/>
        </p:nvGrpSpPr>
        <p:grpSpPr>
          <a:xfrm>
            <a:off x="-5078331" y="4632546"/>
            <a:ext cx="4169067" cy="850074"/>
            <a:chOff x="1126833" y="2043095"/>
            <a:chExt cx="4169067" cy="850074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9A1440EA-A6B6-0657-0993-1B69CDD1CB13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82DB4EA9-81DE-CF27-E5BD-482F460402DA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6167FC53-BFE2-FEAE-14C3-9F03B0F82077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11F0ADB-4B64-3822-0D4D-CDCFF34172B1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Escalabilidade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9E9BFE-DDFB-3D12-388E-D004AFB748B2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FDF3BF7-9990-AC5F-AB83-BA3EC580A04B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7375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EE574-8D50-EEEF-C0EB-426E5250C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49618EB-F7F8-09A5-E320-553093D3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060BEC3-2BB2-8CA0-401F-60F3824D8DF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9886E1-94C6-26F5-47E8-F12B1BECA6A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5E13DC-7E8D-5DD8-8CE3-4D1B40D8189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CF5F6-E85B-4CFC-F361-64E5637A6E5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4A389C-BD9C-4F93-A740-82DF7B5055CD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79CF2E0-0D06-36F6-E166-FE61ADC0AE9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76D4614-6FE6-7F79-42AD-8FBF54BCF268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B3078A0-AF1F-9D4E-9842-B92A78639470}"/>
              </a:ext>
            </a:extLst>
          </p:cNvPr>
          <p:cNvGrpSpPr/>
          <p:nvPr/>
        </p:nvGrpSpPr>
        <p:grpSpPr>
          <a:xfrm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70564EF-B992-1F3E-93BE-097BAF06F09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94ECEB2-205A-DBDD-BB55-776A17B3CC70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EE67DCB-4915-2778-52E6-8AB3C21DB43B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0D4FF4C-2DF6-34B5-99F6-3A4631CFE15B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5375A34-2D5C-D28C-B83D-E823653857C0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5BE0C92-980E-3528-48F5-6983C390B39B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CB3C735-3BA9-9547-99AB-A1DBC06BCE4C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D10616-42B6-F04F-7568-B3DE48ECDA0B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7B299614-9779-ABA6-54A0-8CB2E204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40" y="2798843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D2A20A8-5684-DAB9-F267-B475B27C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585" y="4130444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D036AA0-ECCD-4401-CC80-CDD7B1CC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189" y="7262389"/>
            <a:ext cx="1100981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FF50292-913A-ED4A-1969-70FB1985D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066" y="4128345"/>
            <a:ext cx="1103084" cy="1103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1EE2EF-188F-CB52-19D7-EA4BA9CC6638}"/>
              </a:ext>
            </a:extLst>
          </p:cNvPr>
          <p:cNvSpPr txBox="1"/>
          <p:nvPr/>
        </p:nvSpPr>
        <p:spPr>
          <a:xfrm>
            <a:off x="5592525" y="1754013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HTML5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8DA848-9FAA-1EB3-3F8F-985BB53D390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F0C0CD-2E30-3A8F-8229-CF07D4813F4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113623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3675A-08D6-A627-B67A-BD5461D2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B79B784-97FA-A200-76F3-A88B774C6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79A271A-9910-D7A1-96A0-D05305BD877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364F397-8D70-ABBA-D9ED-CFF5BAD8CB55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F65E34-60B7-CE66-65A3-90146556F79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7519E1-0A8E-856D-EF04-432480788F1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C2182B9-6991-B8B8-CBF3-95BE1113BBA0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47EC16-E985-D7D1-F832-10CDE5B140D3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670B17A-B8BC-C387-FB03-721F5002D5E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DE19380-6555-18AF-F61E-F6127D7424B2}"/>
              </a:ext>
            </a:extLst>
          </p:cNvPr>
          <p:cNvGrpSpPr/>
          <p:nvPr/>
        </p:nvGrpSpPr>
        <p:grpSpPr>
          <a:xfrm rot="-27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B93CABB-E2CC-DC86-720B-9E83A102CAAC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202321F-02FB-76EC-F05B-3934B535E985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3B23B6E-5F9A-76E1-31CE-17BEDAD5A4DC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1C34F4D-827B-FC09-026F-8A227594FB0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94B4589-CEA6-15F5-0554-509C2F05C31C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28AA461-1B51-AB01-3CD1-E4CC79A9034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D4C1A17-F03A-3626-7779-ABF8CE21A4E4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25C93C7-3938-B192-E7E8-CF4701460F0F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3D0770DC-B7CE-5866-4FCA-BC9807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67" y="4130444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11DFC8C-4EAD-56C7-4E17-7CE1824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70" y="2828633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9D55108-05DB-EAC9-9E49-9C0BE2FB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522" y="4106975"/>
            <a:ext cx="1100981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EE3030A-428B-7BA6-BF06-EB631A71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788" y="7261497"/>
            <a:ext cx="1103084" cy="11030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9F3AE0-BF0F-E6C1-7030-E772715981A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4262" y="7230848"/>
            <a:ext cx="1133733" cy="11337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E07506-19EE-A102-2C36-D664E3D16BDC}"/>
              </a:ext>
            </a:extLst>
          </p:cNvPr>
          <p:cNvSpPr txBox="1"/>
          <p:nvPr/>
        </p:nvSpPr>
        <p:spPr>
          <a:xfrm>
            <a:off x="5693514" y="175401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CSS3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F45C14-8470-F93F-9AB1-7522E07FC1E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8748C1-F4F6-6CF2-2E57-CAB0005E804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14792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A9E87-2B0A-52E6-DFEB-16FCC62D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2A34842-62AE-BEFB-680F-D462ED8B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B140107-DE53-EC9A-E304-A49AC6A631B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136B7EE-C051-8CF0-C625-570A2271BCD2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0B10E0B-B880-45CF-15CA-4BF441F32F1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A2ECCE-7714-3F1A-7B8F-6B429C599F8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631693-D3BF-F259-F627-6192B3238C7A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59F337-5DEF-818F-E8A6-9365FF80F44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C96733-12EC-EE48-99AC-81DC463EE813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FFC2D59-2257-474E-DCD2-56A353088DF7}"/>
              </a:ext>
            </a:extLst>
          </p:cNvPr>
          <p:cNvGrpSpPr/>
          <p:nvPr/>
        </p:nvGrpSpPr>
        <p:grpSpPr>
          <a:xfrm rot="-54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E4B1463-D570-1EFC-6FBA-59585C05C82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AAD7CE9-D3AB-2D03-D59F-E215A5AC4BF6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6B857B2-E8DE-11FA-85B7-5ED4BCE53DC3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1FA17A9-F5F8-5342-414C-A562143C0CAB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641E57B-28B6-3FD6-5DD0-A1A504164B9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86F34CD-28DD-E8FF-F64E-887A5BC7AC18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164F26C6-D22E-A765-4C32-9BF5E5A56E61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63A59D2-53CC-1802-C06F-5AAC4A4F7E22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293C6671-ACA4-82E5-C683-7A03400E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81" y="7274558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DD1166F-F896-AF88-0239-EAF15DAF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188" y="4154119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4980444-AA8D-5C78-7599-920CC2B1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58" y="2828633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058A5B-CD7B-89BE-757C-16756116132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6146" y="4090599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520B8A-F0CE-E2B3-94ED-589FAD1BF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0638" y="7261513"/>
            <a:ext cx="1100981" cy="11009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8A23B4-DE7B-FBE6-E2DD-449FE84D8D0C}"/>
              </a:ext>
            </a:extLst>
          </p:cNvPr>
          <p:cNvSpPr txBox="1"/>
          <p:nvPr/>
        </p:nvSpPr>
        <p:spPr>
          <a:xfrm>
            <a:off x="5128458" y="1754013"/>
            <a:ext cx="211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JAVASCRIPT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697F1-E390-27AF-53AC-6D3D025112F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0CECD8-0B32-5538-9A71-F09813767E85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3490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CDB2F-E902-4CDA-1235-EF6DDCAE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5C404C1-7618-5751-732E-DEB01878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98E3814-6491-05C4-FBC2-A5482A0DB15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A79F53E-4958-035B-92A0-50F3248637F7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8BB764-9A97-B978-07D7-1EF884B9273B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2CCFA8-E6F8-D5D8-15BB-74532521483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8689D0-22C9-B337-5846-065BA7599CDF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529391-C65A-3A6A-E0E2-AFC5223C97E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D1809FD-8EED-F665-06C1-57DA2F1E28F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FEC0C4D-F99A-5FD9-1930-E616528F1AB4}"/>
              </a:ext>
            </a:extLst>
          </p:cNvPr>
          <p:cNvGrpSpPr/>
          <p:nvPr/>
        </p:nvGrpSpPr>
        <p:grpSpPr>
          <a:xfrm rot="-81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D7F0B677-66B9-8334-BF73-465C671680E7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6F5627E-AB0B-C653-F557-AEE4446C61B8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4111824-0BF8-CF58-123D-655960BE1BF3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1C2C8B0-78F5-1A33-C356-22EF3643FFA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0B8961-9F06-0464-3FD0-92447E26623A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0F52CBC3-5EDA-B943-F768-4748C7C5F1EA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797739A-1D90-67EA-0519-2BC405C20599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375389C-4F4A-1E76-A14B-EB453B99CCA4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5308798-58E7-5342-2264-8BA841C6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02" y="7261091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E6B710D-B187-853E-0335-93EC2D456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376" y="4123351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91E8435-28B8-9784-6A95-B5AD084601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092" y="2812483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8CA3C14-3591-645F-72BC-DF4EACAAE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2522" y="4106975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D80EAC-5FF9-B6CB-0D1B-6103BEC9B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903" y="7252902"/>
            <a:ext cx="1112391" cy="111735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8D5E0D7-0C5F-CC84-AFA4-1748C6A5FF7C}"/>
              </a:ext>
            </a:extLst>
          </p:cNvPr>
          <p:cNvSpPr txBox="1"/>
          <p:nvPr/>
        </p:nvSpPr>
        <p:spPr>
          <a:xfrm>
            <a:off x="5489935" y="1754013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JQUERY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831FD0-AB0B-EB23-E0E0-4201C47E9C4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F22BD6-512B-B1EA-868C-35A341375AE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76575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5CC82-AF83-96E1-AF5C-58B7BC2F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55FD53C-D1DB-71EC-157A-D2A212EF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45245BB-231F-3514-17E3-8AD889F89F6D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8FCF16C-32DB-13B0-E169-E93C1457AA6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331B337-8E33-106A-8FCC-E8164A6C060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64B99E-4F4E-175D-6225-FA8D74FBE32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E2D0AF-986F-F86A-D6DA-6CA753CB5077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DBE8B8A-C0D8-080F-72B5-83823638AA0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0E1E378-44D5-1F5D-F68C-47C9D73CB131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BFFA638-48AF-F9B4-3049-C812CA5CCDE0}"/>
              </a:ext>
            </a:extLst>
          </p:cNvPr>
          <p:cNvGrpSpPr/>
          <p:nvPr/>
        </p:nvGrpSpPr>
        <p:grpSpPr>
          <a:xfrm rot="-108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14B9EEA-151C-5570-3F7F-8AE86A2FACA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D8DD53B-0218-A0BD-C55C-5063B9250681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1936AD2-DE36-5C61-4465-DB1461D852CD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5EA388F-4110-46EE-6D42-ACC090313098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317E495-8525-D5CC-50C0-F93A2016E396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D983461-49C8-5E8E-EEF0-C881CF417380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E11B258-E480-0265-B46A-40859D22F69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D5925573-25B8-EA80-27D9-EDC23F2C031E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62B64619-992D-2BC7-A862-5C020AA9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09" y="7269278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8DB9CD-C841-F13A-27F2-CB4C50358D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512" y="4090598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3AF6DF-B0E9-E323-9B9B-702BEF2B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186" y="2799894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BAC64E-1F87-DBAD-B17C-438D26A5D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542" y="4128823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CCA02E-34B7-ABA9-6EE8-CA3D9195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88" y="7232834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D32D9EC-5D1B-66CB-0000-9E3A01F2EDF9}"/>
              </a:ext>
            </a:extLst>
          </p:cNvPr>
          <p:cNvSpPr txBox="1"/>
          <p:nvPr/>
        </p:nvSpPr>
        <p:spPr>
          <a:xfrm>
            <a:off x="5555656" y="1754013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MYSQL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02AD4C-60EB-40CA-7210-671CE75A279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E85106-633B-A15B-F6DD-C619B53614CB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939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1A815-5D3A-22B3-5E6B-D740DBD2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2E864A4-A860-2094-EDD6-2A618AD7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4C743F2-56C0-B3D7-9D6D-532881C52F56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5C52D71-3E71-A219-C210-419C59FFE70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3ADF84-0038-8BF8-ABA1-27114C1C67C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883048-A636-BCF5-2D35-77A3D565634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F815CA-9EA1-45B2-B41C-F741D6489977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1783A2-02AB-F231-2FE0-35FB4A4C1D54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C6E6F2E-BD6E-D63F-81D8-203F4623A47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EC8E4EC-87B1-970C-183F-9B13511E820D}"/>
              </a:ext>
            </a:extLst>
          </p:cNvPr>
          <p:cNvGrpSpPr/>
          <p:nvPr/>
        </p:nvGrpSpPr>
        <p:grpSpPr>
          <a:xfrm rot="-135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6BCA9A2-159B-0E62-FEB9-A3C2D29E5B4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3B0BA6C-3907-9E14-8846-D0B732DCB3EF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86F8915-8A4E-A358-8B55-1997540E0E99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09674BC-13AD-C6B7-BCCB-9C04D512E0EC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B48578E-C85E-524A-5A69-BF3EBFABA2DA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C365FCE-5DE6-56CF-3A63-08FA08C4A924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A951547D-7D83-D34F-1DFC-32029414D5B8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3A2CDD9F-1B78-1EDF-61D5-CD8254DE8C13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362DAEE-AB99-C9B8-B769-411D35F0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258" y="7254683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BD0FD-558A-D1FF-DFAF-8B106AE50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376" y="4106975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49BBD9-245F-2767-7F1C-92C1A0EA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636" y="2773301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93F38C-1CB2-7A0F-F0C8-6297663D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273" y="4079674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E1F93B27-F860-4286-7F9C-2845A7A1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294" y="724375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8E3FC6-2235-BA35-5715-6E33417F24C3}"/>
              </a:ext>
            </a:extLst>
          </p:cNvPr>
          <p:cNvSpPr txBox="1"/>
          <p:nvPr/>
        </p:nvSpPr>
        <p:spPr>
          <a:xfrm>
            <a:off x="5509170" y="1754013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XAMPP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47E019-67D5-5D65-4471-D7B311A3C20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F83C31-6AC2-CCDE-8A32-0021BCD64F1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32731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3A3E2-5F92-ED1A-1DE4-F912C406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94CECF4-C45B-3361-4402-C06B111C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0B062F-2F2B-D8AF-2E08-0387F5847B6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D8CECAA-BF87-9FC5-9819-E400439F8A0B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BD60BB1-B66E-F89F-1DFC-C3BA4E831E9B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1BF6817-A3A4-4200-444A-903A78551E71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89CDEF-CF0B-FE08-9F51-7A010A367720}"/>
              </a:ext>
            </a:extLst>
          </p:cNvPr>
          <p:cNvSpPr/>
          <p:nvPr/>
        </p:nvSpPr>
        <p:spPr>
          <a:xfrm>
            <a:off x="-2384425" y="-92646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220C"/>
              </a:gs>
              <a:gs pos="0">
                <a:srgbClr val="43571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0F868CB-7B7A-7FBE-307F-5568ABD2C162}"/>
              </a:ext>
            </a:extLst>
          </p:cNvPr>
          <p:cNvGrpSpPr/>
          <p:nvPr/>
        </p:nvGrpSpPr>
        <p:grpSpPr>
          <a:xfrm>
            <a:off x="2294326" y="-6737042"/>
            <a:ext cx="7603363" cy="4152285"/>
            <a:chOff x="2294326" y="1785253"/>
            <a:chExt cx="7603363" cy="415228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9B1A37E-8A79-493A-B7B4-8610F8DCE164}"/>
                </a:ext>
              </a:extLst>
            </p:cNvPr>
            <p:cNvGrpSpPr/>
            <p:nvPr/>
          </p:nvGrpSpPr>
          <p:grpSpPr>
            <a:xfrm>
              <a:off x="2294326" y="1785253"/>
              <a:ext cx="7603363" cy="1764685"/>
              <a:chOff x="2294326" y="1652756"/>
              <a:chExt cx="7603363" cy="1764685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2F3E099-654A-E196-C63B-CC54FE1ACA37}"/>
                  </a:ext>
                </a:extLst>
              </p:cNvPr>
              <p:cNvSpPr txBox="1"/>
              <p:nvPr/>
            </p:nvSpPr>
            <p:spPr>
              <a:xfrm>
                <a:off x="5030644" y="1652756"/>
                <a:ext cx="2130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Escola: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3E02B5-1848-AE44-D20A-A950E7F5BCEC}"/>
                  </a:ext>
                </a:extLst>
              </p:cNvPr>
              <p:cNvSpPr txBox="1"/>
              <p:nvPr/>
            </p:nvSpPr>
            <p:spPr>
              <a:xfrm>
                <a:off x="2294326" y="2709555"/>
                <a:ext cx="76033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Joaquim de Moura Candelária Professor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116161B-828A-D1E2-FD1F-0802462FF94F}"/>
                </a:ext>
              </a:extLst>
            </p:cNvPr>
            <p:cNvGrpSpPr/>
            <p:nvPr/>
          </p:nvGrpSpPr>
          <p:grpSpPr>
            <a:xfrm>
              <a:off x="3227317" y="4163328"/>
              <a:ext cx="5816015" cy="1774210"/>
              <a:chOff x="3227317" y="4163328"/>
              <a:chExt cx="5816015" cy="1774210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6C361F-9BA3-CD45-32B8-064F9A4D39F8}"/>
                  </a:ext>
                </a:extLst>
              </p:cNvPr>
              <p:cNvSpPr txBox="1"/>
              <p:nvPr/>
            </p:nvSpPr>
            <p:spPr>
              <a:xfrm>
                <a:off x="5217446" y="4163328"/>
                <a:ext cx="18357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Curso: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30AF41-7F89-DA38-B3DC-4F8B75497C64}"/>
                  </a:ext>
                </a:extLst>
              </p:cNvPr>
              <p:cNvSpPr txBox="1"/>
              <p:nvPr/>
            </p:nvSpPr>
            <p:spPr>
              <a:xfrm>
                <a:off x="3227317" y="5229652"/>
                <a:ext cx="58160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Desenvolvimento de sistemas</a:t>
                </a:r>
              </a:p>
            </p:txBody>
          </p:sp>
        </p:grp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C6EE0B2-7E55-F9E0-479A-25016E7ECE5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9AC952-A61B-9C80-7CD4-F49D680DC6E3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D128E5-ADDF-E5A3-A49D-E20D95E88438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556EB2B-12A9-6733-248D-B94A6D653DB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5F09464-6052-7E4F-BA94-FB6288C32470}"/>
              </a:ext>
            </a:extLst>
          </p:cNvPr>
          <p:cNvGrpSpPr/>
          <p:nvPr/>
        </p:nvGrpSpPr>
        <p:grpSpPr>
          <a:xfrm>
            <a:off x="4148193" y="1800225"/>
            <a:ext cx="3895614" cy="4926643"/>
            <a:chOff x="1631004" y="1800225"/>
            <a:chExt cx="2815992" cy="492664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7CB7AC6-8FF2-CB19-31C3-5F2E4A191320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41FA9D4-9DAB-7826-2298-7997C5A206CB}"/>
                </a:ext>
              </a:extLst>
            </p:cNvPr>
            <p:cNvSpPr txBox="1"/>
            <p:nvPr/>
          </p:nvSpPr>
          <p:spPr>
            <a:xfrm>
              <a:off x="2039459" y="2047969"/>
              <a:ext cx="199907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Brian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Monteiro Cardoso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FAF2517-900A-989F-D7C9-2C3E398B60D5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3E741-3E54-A39F-33B5-8069530D3703}"/>
              </a:ext>
            </a:extLst>
          </p:cNvPr>
          <p:cNvGrpSpPr/>
          <p:nvPr/>
        </p:nvGrpSpPr>
        <p:grpSpPr>
          <a:xfrm>
            <a:off x="12737928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63FB16D-37E3-46C3-ADD6-DEF31C8F2A8D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4D1381F-D505-D446-7AC4-9564D7F1B3EC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3FB7D51-5E49-8D3A-C1C4-CCC7C158A8C4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3E00CA7-F681-7B16-04D0-CA5820C1323A}"/>
              </a:ext>
            </a:extLst>
          </p:cNvPr>
          <p:cNvGrpSpPr/>
          <p:nvPr/>
        </p:nvGrpSpPr>
        <p:grpSpPr>
          <a:xfrm>
            <a:off x="17338384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DBC2CA8-0623-5F8B-BCAB-B9D4A9E711CE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1AE66D2-B6BA-FDD2-8987-1D4E13EA4316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DC804A7B-CAE1-E366-052C-A5689EE84A6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6F12C3D-B035-8C69-F9B5-60BEAB7AFF77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91B7E8B5-E707-8694-C754-6373B717E59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E0ED7848-7C63-8FB3-DACA-BD311E3E8EC0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B04AE9EC-E98A-16C2-5FB0-7554A4557167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38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166C5-95BB-979E-6DD8-8B93C011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4BC0DA9-3DA2-0F50-FE52-C1C94DE6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974A7C9-BA96-4379-8BCC-A4D02E580746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B80870D-4F3B-9052-3D96-E226C0EDE36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430BC0-2DEC-F33E-9DF4-6C54569E1FD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497DE1-1526-CF52-40DE-6EA69871FA1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F76B47-C34B-9B1E-9197-24D1C81B187E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0298C62-790B-4D71-8921-C9A4F5621746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FBAE3BD-2FC7-2E4F-EB46-D16D4033EB80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16AA07B-CC8C-0D61-3842-18FAF353666F}"/>
              </a:ext>
            </a:extLst>
          </p:cNvPr>
          <p:cNvGrpSpPr/>
          <p:nvPr/>
        </p:nvGrpSpPr>
        <p:grpSpPr>
          <a:xfrm rot="-162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4CD361E-71DB-30FA-AD49-6C9F9081F98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A69287F-1683-CF9F-2420-322B0D80F143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6D87CE0-8C2E-72C3-9CE0-41F636002AD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82F0699-E450-133B-78FA-7C75CC07615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CE698F7-734F-6A69-84AD-5DA198D1B87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3854EAF-C95F-1B37-0DA4-341AD854DBA5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4476EEE-683E-E8DE-6860-DADA00DF576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D1E7C8E-E46A-79C2-639F-435023EA6F9F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8C816EF2-F87A-DB50-9DE5-773C1812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34" y="7271058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4D0745-A465-B9DA-7E6E-C1F838ECB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71" y="4101531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B246FC8-69CD-FB3D-F597-66EC9615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2754189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63596731-0176-B90E-FFCA-9D812E95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808" y="4079635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C25E11B-D8C8-C34A-36A8-735F1DAA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040" y="7261526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DB6460-01F2-941C-C61E-0B94DD0A6E6C}"/>
              </a:ext>
            </a:extLst>
          </p:cNvPr>
          <p:cNvSpPr txBox="1"/>
          <p:nvPr/>
        </p:nvSpPr>
        <p:spPr>
          <a:xfrm>
            <a:off x="4484052" y="1754013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VISUAL STUDIO CODE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07017D-FEF6-F968-729C-E583FA0D824B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8EFCB2-C144-FBBC-041A-E4771F0A9467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50738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E0CF3-BDA6-527B-EC4A-D5B5C32B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BBE5845-C5C1-B50A-5FD9-5FFFE561E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A77EE82-7B4C-045F-CB70-8DA9D292B17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B8246B5-077C-7051-521C-E0DB0976A72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48C4766-F66A-DD94-532E-1FC9387ED43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8A0107-08FC-711A-1161-F89348164FC1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7227C2-8A44-A0DE-7425-74FC8D80E42F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15C1E4-F0EC-2FB0-8E28-B5E9C00396BD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D8E3F8-866D-BC9F-42AE-38BB42611991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29A36B0-2283-2437-FDB9-A3071AF0E583}"/>
              </a:ext>
            </a:extLst>
          </p:cNvPr>
          <p:cNvGrpSpPr/>
          <p:nvPr/>
        </p:nvGrpSpPr>
        <p:grpSpPr>
          <a:xfrm rot="-189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5EC5BBE-9398-6B5C-2035-A4CE601F8120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BD389D4-CC22-E33A-2A27-8B824B60AA5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F8AC473-F075-A6A1-2429-3208F7F3B9EB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46B7D32-C680-16A6-1C5E-DA69EC95C08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2FCC96B-EC24-1D65-BA7B-85B625D1EC4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32FF860-CFB9-6D3B-67D6-74FFFF784212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C52824D2-3AB7-B3F7-0BF4-6555C68A2234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D621919-73AC-384F-2D24-037A34D4F335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B5809F58-5B63-EFD8-B48A-75EEB6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29" y="7261526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94D8B61-0A7C-B49F-46B0-52496945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66" y="4079635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66499972-A74F-21F9-443C-464BC3DAB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2804052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E2AA0C-1C06-6249-6508-DA6A2FEA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764" y="4108663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09B4CD-986E-AF13-6BA8-8DA18DED7BCA}"/>
              </a:ext>
            </a:extLst>
          </p:cNvPr>
          <p:cNvSpPr txBox="1"/>
          <p:nvPr/>
        </p:nvSpPr>
        <p:spPr>
          <a:xfrm>
            <a:off x="4483251" y="1754013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MYSQL WORKBENCH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278ADE-13BE-96C3-FDB3-16BFEC702C4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649F74-B81D-AD82-ADD6-A87781A3109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8047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96AAA-7AA1-9820-406E-1EF06DBF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4D33503B-D7C4-3A81-492E-B91A74B3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5CA472E-5A5C-B080-4775-3E465CC3AB4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ACE6D12-DB7D-E15B-A9F1-C23F119B1EC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9B1778-796E-008F-9949-CC00CED8129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7513373-E4FC-625E-1BF4-64AAEF591C0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ACD19C-9A57-F12A-8A91-9B011C45BFC0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9B6FD6-DCE3-EDB8-EC75-D8A8215FCAE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7C5880-1545-0FD6-D66B-1817D820D08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D08B34F-B68F-A337-2917-E5AAEA38C97B}"/>
              </a:ext>
            </a:extLst>
          </p:cNvPr>
          <p:cNvGrpSpPr/>
          <p:nvPr/>
        </p:nvGrpSpPr>
        <p:grpSpPr>
          <a:xfrm rot="-216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4824B6F-3C00-3462-C71A-285F9140A254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E035646-6E59-1CA0-24DC-583C5802140B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7B71346-A1B5-9DC1-782E-42AE5E57C4CE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AE89E6D-9575-7F9A-C352-A9E3E97825E7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616CC62-F07F-7ACC-4570-E054388997D1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658C95E-2C60-8124-7001-97047DE44EE9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CD1C0C6F-8FCC-91E4-60AC-1DDD818DEE9C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E05F4EF-6D77-2D43-D2B9-F00F4558442A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0BE5B-EE75-F7D8-5D3A-3C530FEC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90" y="723520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34E359C8-4397-86A1-F934-E8306695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27" y="412953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790EF1B-362C-24BA-19FA-7FFFC4BA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937" y="2877527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993EF9-DC2C-8F15-8E11-87669E7DAD8D}"/>
              </a:ext>
            </a:extLst>
          </p:cNvPr>
          <p:cNvSpPr txBox="1"/>
          <p:nvPr/>
        </p:nvSpPr>
        <p:spPr>
          <a:xfrm>
            <a:off x="4979378" y="1754013"/>
            <a:ext cx="2416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BOOTSTRAP 5</a:t>
            </a: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090BCA2D-ED59-FEBF-FD58-A54BC2B94752}"/>
              </a:ext>
            </a:extLst>
          </p:cNvPr>
          <p:cNvSpPr/>
          <p:nvPr/>
        </p:nvSpPr>
        <p:spPr>
          <a:xfrm>
            <a:off x="226137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ABD1A6-53CC-8984-CC1B-3B65EC2DC716}"/>
              </a:ext>
            </a:extLst>
          </p:cNvPr>
          <p:cNvSpPr/>
          <p:nvPr/>
        </p:nvSpPr>
        <p:spPr>
          <a:xfrm>
            <a:off x="130887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C964EF-8835-F6ED-3437-118AA445D0E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3C0B64-A546-88C6-FD0A-B967F0304D5F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3C4AE3F-5A51-F116-2E73-2CFEFBC488A9}"/>
              </a:ext>
            </a:extLst>
          </p:cNvPr>
          <p:cNvSpPr txBox="1"/>
          <p:nvPr/>
        </p:nvSpPr>
        <p:spPr>
          <a:xfrm>
            <a:off x="21838949" y="1721502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Abril / Maio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A028918-0BCD-3AE3-889A-B4B1CB808BF8}"/>
              </a:ext>
            </a:extLst>
          </p:cNvPr>
          <p:cNvSpPr txBox="1"/>
          <p:nvPr/>
        </p:nvSpPr>
        <p:spPr>
          <a:xfrm>
            <a:off x="20971910" y="2864064"/>
            <a:ext cx="73933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tema – Brian e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nome – Feita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da logo –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da paleta de cores – Feita em grupo</a:t>
            </a:r>
          </a:p>
        </p:txBody>
      </p:sp>
    </p:spTree>
    <p:extLst>
      <p:ext uri="{BB962C8B-B14F-4D97-AF65-F5344CB8AC3E}">
        <p14:creationId xmlns:p14="http://schemas.microsoft.com/office/powerpoint/2010/main" val="85332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31A70-EF4F-2AB6-3E79-8C7EE6EBC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275280D-D357-A66D-9353-C3B81FD4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7C542C66-6B43-B152-62E6-63CC1EA41544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B511628-6BFC-82F9-A62E-97B0E839638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ABD5ED-B9E1-BFB6-8ECB-AD134212FE6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833684-6E96-5FE2-28DA-2A03A0343DAE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C253B45-21F6-DEA5-F433-684B21018C47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3973AF-9D4D-25E1-0921-90734742387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8FFEF5-0BCB-944F-FC95-971867E44F5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6356E23-85FF-6AAF-64C7-3AB56466877C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FCD9E3E-D6F1-C7C4-0D6D-F58056EA906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9D98038-1625-4DAA-1631-2DE6E5635C78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DE1EE45-18D4-6C5C-3FB6-2EA90A88DBDA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2E45496-37BC-5D12-2F65-6E8C7D0E5B95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38E228B-0292-8105-96A4-C66EAC6488E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7F7C59-99D5-7153-0994-3F55D041415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4C74282-0A3F-1F45-5D82-37A0A4767221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49A7215-CF5F-24AC-87DA-DFC7C68FB8D7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4312458B-F417-64C7-C8E9-E1BBEBBB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53D075C0-AD6B-28A7-290C-2B5B3772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32DABF5-6C73-5F1A-C76D-8AEFD48E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1FBA512-D96C-69E6-F00C-0EF8441A62DF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51BCCD51-CEB4-9F6A-38DE-653982FCFE70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434CE54-92CE-5461-1D0F-D69033E314D5}"/>
              </a:ext>
            </a:extLst>
          </p:cNvPr>
          <p:cNvSpPr txBox="1"/>
          <p:nvPr/>
        </p:nvSpPr>
        <p:spPr>
          <a:xfrm>
            <a:off x="4097049" y="1721502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Abril / Maio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FF38A6-E09A-61F0-4FC8-071966AC6404}"/>
              </a:ext>
            </a:extLst>
          </p:cNvPr>
          <p:cNvSpPr txBox="1"/>
          <p:nvPr/>
        </p:nvSpPr>
        <p:spPr>
          <a:xfrm>
            <a:off x="3230010" y="2864064"/>
            <a:ext cx="73933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tema – Brian e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nome – Feita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da logo –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da paleta de cores – Feita em grupo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355F8D8-064F-E964-357B-15880AE9ED84}"/>
              </a:ext>
            </a:extLst>
          </p:cNvPr>
          <p:cNvSpPr txBox="1"/>
          <p:nvPr/>
        </p:nvSpPr>
        <p:spPr>
          <a:xfrm>
            <a:off x="12923549" y="172150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Junho / Julho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8A27A0A-324A-2FE9-6F6D-10AA6DFCC2B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231E30C-7A4C-24AD-B7FD-1E243828D221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0DE733C-BAF7-1838-012F-D83EA93DB932}"/>
              </a:ext>
            </a:extLst>
          </p:cNvPr>
          <p:cNvSpPr txBox="1"/>
          <p:nvPr/>
        </p:nvSpPr>
        <p:spPr>
          <a:xfrm>
            <a:off x="12818510" y="2864064"/>
            <a:ext cx="7765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Primeiros protótipos de telas – Feitas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- Kelwin</a:t>
            </a:r>
          </a:p>
        </p:txBody>
      </p:sp>
    </p:spTree>
    <p:extLst>
      <p:ext uri="{BB962C8B-B14F-4D97-AF65-F5344CB8AC3E}">
        <p14:creationId xmlns:p14="http://schemas.microsoft.com/office/powerpoint/2010/main" val="1947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6DB0B-A521-F6C9-24F1-475B639A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FEA9D8D-7A22-72B3-E8DF-E7832EBA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3762A090-5509-21ED-B84E-8635186E28F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0CFB0D-F7F9-07E2-3651-6C0E74F4AA45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1AFA1BB-809B-4ED7-DBDE-99C2E1843A1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EDEF3F-366E-F1EF-F6C9-8A2EDBF896DC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1D7423-0B14-211D-6A42-B7E5366023B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AA5113-B10B-0899-16E6-02D415B40D8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F21740-FD49-C187-0AEE-CDF64D4F511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C2F2C6F-F021-1E83-02B0-581A6C3C6113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95B90FD-4FE8-DAAE-8926-70D035B0C78F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78D9A8DF-C1FE-003A-BAB3-EECB7279B44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4CFF8F4-5879-7376-8341-6092EF49395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ABD899A-ABDF-C9AB-B48A-3D9696D3DEB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CB0A1E0-C2F6-CEF0-7A0A-CB0BE2BB95AC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E93BABA-45DE-9133-C6A5-3F722BB6CED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1EDE87C-9CA7-4B47-07C2-9F6811F8A34A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7E13DD-8964-D1B6-E1F9-F5815993E238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66BB9986-1216-72E8-6697-9CA74443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803384AC-31F5-A0D6-4E51-D4708DC5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C535015-0714-008E-1323-E02F202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ADCACCFB-D636-ADBB-B370-7DBB3C7F0168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4A18FB-7598-BFE9-6742-109AD6DC47AA}"/>
              </a:ext>
            </a:extLst>
          </p:cNvPr>
          <p:cNvSpPr txBox="1"/>
          <p:nvPr/>
        </p:nvSpPr>
        <p:spPr>
          <a:xfrm>
            <a:off x="3957349" y="172150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Junho / Julho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8B20220-6DDC-9063-442F-435A3661A111}"/>
              </a:ext>
            </a:extLst>
          </p:cNvPr>
          <p:cNvSpPr txBox="1"/>
          <p:nvPr/>
        </p:nvSpPr>
        <p:spPr>
          <a:xfrm>
            <a:off x="3382410" y="2864064"/>
            <a:ext cx="7765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Primeiros protótipos de telas – Feitas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- Kelwin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A436427-F3B3-0806-9666-D07DA84E894C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8712417-A403-84D1-DE5C-F91804D7EAA5}"/>
              </a:ext>
            </a:extLst>
          </p:cNvPr>
          <p:cNvSpPr txBox="1"/>
          <p:nvPr/>
        </p:nvSpPr>
        <p:spPr>
          <a:xfrm>
            <a:off x="12707649" y="172150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Agosto / Setembro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362728-EF3C-C94D-3CA2-0192D48F112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DCD5CD9-AB35-F68F-4F70-9E698A10322D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A0B8BB-C287-8769-8BB3-B4EAA92F5C89}"/>
              </a:ext>
            </a:extLst>
          </p:cNvPr>
          <p:cNvSpPr txBox="1"/>
          <p:nvPr/>
        </p:nvSpPr>
        <p:spPr>
          <a:xfrm>
            <a:off x="12564510" y="2864064"/>
            <a:ext cx="8166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e integração do banco de dados – Brian e Vinicius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back-end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uso do PHP para otimizar tarefas – Kelwin e Pedro</a:t>
            </a:r>
          </a:p>
        </p:txBody>
      </p:sp>
    </p:spTree>
    <p:extLst>
      <p:ext uri="{BB962C8B-B14F-4D97-AF65-F5344CB8AC3E}">
        <p14:creationId xmlns:p14="http://schemas.microsoft.com/office/powerpoint/2010/main" val="272878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75868-16F2-5EE5-8827-EA3965C5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41DDC707-3945-7C03-9690-B86F7AFA6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3A7B07-D4DA-6B2D-7CEC-1409F8C7CC2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662F377-3411-715A-BE62-3871F1FCE273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E2A863-973E-7DF9-EC97-3499834B133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A5D10D7-021A-2E0A-67C4-366B0C7D43D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555F3B-F431-CA93-D9C0-EED754498795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F6C992-CF95-5645-8D45-1DEE5D9FE708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185E6C-9BEE-07D2-C9E4-E34DAAC4855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E183A7-C62B-1D65-A283-4F668AD6EF28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1127D11-0BD2-F1AD-0ADE-19620FC243D5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7D3440F-E027-39CD-ED15-A5AEC7F0B970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B4C68C2-CB9B-0429-A698-28C499225D8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416346D-035C-1CF7-F5DD-AC89ABA23912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061C5F0-C312-A627-03E9-285BA0FA58C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80DC591-CF3E-05AE-973C-08C480F1CF07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8B5897-71E5-FDE4-7F1C-BA66F048F4C0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546A07-305E-61F2-C0D2-BFB231921A79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62AA7F1-3F0F-4A7B-67C1-544F41BB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0E39228C-CCC2-16D2-EE1C-AFB4F5AC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BF86FB8-0BBB-DCB5-50BD-D13AF490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063E4045-942D-7735-D228-9641821118D8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C9B091B-CB87-D976-2549-E1939361B926}"/>
              </a:ext>
            </a:extLst>
          </p:cNvPr>
          <p:cNvSpPr txBox="1"/>
          <p:nvPr/>
        </p:nvSpPr>
        <p:spPr>
          <a:xfrm>
            <a:off x="3487449" y="172150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Agosto / Setembro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BA7E5F-D6A4-13C1-8C0D-8F00E6CE9842}"/>
              </a:ext>
            </a:extLst>
          </p:cNvPr>
          <p:cNvSpPr txBox="1"/>
          <p:nvPr/>
        </p:nvSpPr>
        <p:spPr>
          <a:xfrm>
            <a:off x="3420510" y="2864064"/>
            <a:ext cx="8166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e integração do banco de dados – Brian e Vinicius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back-end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uso do PHP para otimizar tarefas – Kelwin e Pedro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2F1F3D3-58B3-A5E6-C49B-2E1E5845066B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B4C28D-2BAB-9904-7641-FD3444D9995E}"/>
              </a:ext>
            </a:extLst>
          </p:cNvPr>
          <p:cNvSpPr txBox="1"/>
          <p:nvPr/>
        </p:nvSpPr>
        <p:spPr>
          <a:xfrm>
            <a:off x="12264128" y="17215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DA9A4E-2E2C-3369-838A-51B84EB9D27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23DA99E-0322-4756-9A0D-128202D0DEB1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07A8869-2F3D-1136-EA37-A0E7BC93E2D0}"/>
              </a:ext>
            </a:extLst>
          </p:cNvPr>
          <p:cNvSpPr txBox="1"/>
          <p:nvPr/>
        </p:nvSpPr>
        <p:spPr>
          <a:xfrm>
            <a:off x="12640709" y="28640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</p:spTree>
    <p:extLst>
      <p:ext uri="{BB962C8B-B14F-4D97-AF65-F5344CB8AC3E}">
        <p14:creationId xmlns:p14="http://schemas.microsoft.com/office/powerpoint/2010/main" val="386324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864AF-26B0-2B0D-0D8D-3D42BB0C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B9937E45-1573-A63D-CCBC-419C6FEE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AABBD44-32D1-0628-A23A-2FCD6A6E0BF8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711A8BA-AE29-8A5A-E84D-4200E20EA4A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AB01B1-3822-8C2D-4102-54569DB4FE6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029C99C-1B88-94D6-296D-87C4D3B0831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A6B8D61-A0F5-AEA6-7EF4-E0ED2DB5E413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C6D21B-46DA-82F6-73ED-8B791D79314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C91FBA-3C42-40D2-32E5-55B0734234F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F9AABBF-1930-6606-5FD3-2517682E58DE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2731AF2-E245-B02B-6377-5D279F8EB31A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84910A3-9DB7-B1DE-7F26-DD9CA5E1A86B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97BE8A8-CB3C-3C30-2A01-B2E9B383A41D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28C1138-0588-3993-FD66-F344A1B8E896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9CCC59B-0EAC-7A5D-0DEC-ACE76B7CF0B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B31B518-4B72-FAAB-8250-20546240AE95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FF8F1A0-D3FA-955C-0E67-747D3F586B53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417DA50-5376-0594-D786-2A5F3C8F9F15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C623F49-650D-D000-9387-7FA3840C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B0A138BC-C37B-4566-A50D-0D18D3D8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FAB448-13C8-CD88-82A5-ACF5E14F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7756C01B-7BEA-DF10-1398-1F65EFF9A1BB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F8A8D89-89D8-B1E7-CA87-D26A2AD1D513}"/>
              </a:ext>
            </a:extLst>
          </p:cNvPr>
          <p:cNvSpPr txBox="1"/>
          <p:nvPr/>
        </p:nvSpPr>
        <p:spPr>
          <a:xfrm>
            <a:off x="3259828" y="17215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388E9C-4CFA-F7BA-A464-8D174FED25E6}"/>
              </a:ext>
            </a:extLst>
          </p:cNvPr>
          <p:cNvSpPr txBox="1"/>
          <p:nvPr/>
        </p:nvSpPr>
        <p:spPr>
          <a:xfrm>
            <a:off x="3420509" y="28640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C8415D6-DB75-573A-EC74-0552B16C32A9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8EEA0D5-2887-A99A-1E98-C4CD1A2937C9}"/>
              </a:ext>
            </a:extLst>
          </p:cNvPr>
          <p:cNvSpPr/>
          <p:nvPr/>
        </p:nvSpPr>
        <p:spPr>
          <a:xfrm>
            <a:off x="12732766" y="1174044"/>
            <a:ext cx="4682033" cy="5212650"/>
          </a:xfrm>
          <a:prstGeom prst="roundRect">
            <a:avLst>
              <a:gd name="adj" fmla="val 9750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Logotipo&#10;&#10;O conteúdo gerado por IA pode estar incorreto.">
            <a:extLst>
              <a:ext uri="{FF2B5EF4-FFF2-40B4-BE49-F238E27FC236}">
                <a16:creationId xmlns:a16="http://schemas.microsoft.com/office/drawing/2014/main" id="{17CF3F82-C28A-2781-61E4-5FFD921B5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778" y="1761389"/>
            <a:ext cx="2612008" cy="1142924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69979BF-3042-DE62-664E-5A686F49FF83}"/>
              </a:ext>
            </a:extLst>
          </p:cNvPr>
          <p:cNvSpPr/>
          <p:nvPr/>
        </p:nvSpPr>
        <p:spPr>
          <a:xfrm>
            <a:off x="18438029" y="1174044"/>
            <a:ext cx="5092700" cy="2317614"/>
          </a:xfrm>
          <a:prstGeom prst="roundRect">
            <a:avLst/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B8F7FF0-4328-2A01-BC52-B5F6F06190B0}"/>
              </a:ext>
            </a:extLst>
          </p:cNvPr>
          <p:cNvSpPr txBox="1"/>
          <p:nvPr/>
        </p:nvSpPr>
        <p:spPr>
          <a:xfrm>
            <a:off x="18621162" y="1348533"/>
            <a:ext cx="28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Paleta de cores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566CD04-D2AC-C1F0-CC3D-B0A76BA3C500}"/>
              </a:ext>
            </a:extLst>
          </p:cNvPr>
          <p:cNvSpPr/>
          <p:nvPr/>
        </p:nvSpPr>
        <p:spPr>
          <a:xfrm>
            <a:off x="18621161" y="2269600"/>
            <a:ext cx="864000" cy="864000"/>
          </a:xfrm>
          <a:prstGeom prst="roundRect">
            <a:avLst/>
          </a:prstGeom>
          <a:solidFill>
            <a:srgbClr val="2730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EB83831-B504-1E64-B1C9-B91E9446DD4D}"/>
              </a:ext>
            </a:extLst>
          </p:cNvPr>
          <p:cNvSpPr/>
          <p:nvPr/>
        </p:nvSpPr>
        <p:spPr>
          <a:xfrm>
            <a:off x="22443861" y="2269600"/>
            <a:ext cx="864000" cy="864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601DD52-FA4B-10EC-22FE-A9B84170A670}"/>
              </a:ext>
            </a:extLst>
          </p:cNvPr>
          <p:cNvSpPr/>
          <p:nvPr/>
        </p:nvSpPr>
        <p:spPr>
          <a:xfrm>
            <a:off x="20532511" y="2269600"/>
            <a:ext cx="864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15BDA842-3081-B0C3-33B5-8F603357AA19}"/>
              </a:ext>
            </a:extLst>
          </p:cNvPr>
          <p:cNvSpPr/>
          <p:nvPr/>
        </p:nvSpPr>
        <p:spPr>
          <a:xfrm>
            <a:off x="18438029" y="3864573"/>
            <a:ext cx="5092700" cy="2522122"/>
          </a:xfrm>
          <a:prstGeom prst="roundRect">
            <a:avLst>
              <a:gd name="adj" fmla="val 5411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0926267-B412-F8FA-CA45-27EE13B73E1E}"/>
              </a:ext>
            </a:extLst>
          </p:cNvPr>
          <p:cNvSpPr txBox="1"/>
          <p:nvPr/>
        </p:nvSpPr>
        <p:spPr>
          <a:xfrm>
            <a:off x="18621161" y="3964189"/>
            <a:ext cx="331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Tipografias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CF51608-5E22-89F0-4B52-4C1AA9FA182A}"/>
              </a:ext>
            </a:extLst>
          </p:cNvPr>
          <p:cNvSpPr txBox="1"/>
          <p:nvPr/>
        </p:nvSpPr>
        <p:spPr>
          <a:xfrm>
            <a:off x="18621162" y="4710135"/>
            <a:ext cx="46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Trak</a:t>
            </a:r>
            <a:r>
              <a:rPr lang="pt-BR" sz="4000" dirty="0">
                <a:solidFill>
                  <a:schemeClr val="bg1"/>
                </a:solidFill>
                <a:latin typeface="Trak" panose="02000506090000090004" pitchFamily="2" charset="0"/>
              </a:rPr>
              <a:t> – Semi Bold </a:t>
            </a:r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Italic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9B94A8B-DE5E-5B04-927F-6AECB6605B6E}"/>
              </a:ext>
            </a:extLst>
          </p:cNvPr>
          <p:cNvSpPr txBox="1"/>
          <p:nvPr/>
        </p:nvSpPr>
        <p:spPr>
          <a:xfrm>
            <a:off x="18621161" y="5418021"/>
            <a:ext cx="24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endParaRPr lang="pt-BR" sz="4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0" name="Imagem 39" descr="Ícone&#10;&#10;O conteúdo gerado por IA pode estar incorreto.">
            <a:extLst>
              <a:ext uri="{FF2B5EF4-FFF2-40B4-BE49-F238E27FC236}">
                <a16:creationId xmlns:a16="http://schemas.microsoft.com/office/drawing/2014/main" id="{4958B9C1-F1DB-941F-48E6-A32D9BA0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138" y="4257190"/>
            <a:ext cx="869461" cy="1426766"/>
          </a:xfrm>
          <a:prstGeom prst="rect">
            <a:avLst/>
          </a:prstGeom>
        </p:spPr>
      </p:pic>
      <p:pic>
        <p:nvPicPr>
          <p:cNvPr id="41" name="Imagem 40" descr="Ícone&#10;&#10;O conteúdo gerado por IA pode estar incorreto.">
            <a:extLst>
              <a:ext uri="{FF2B5EF4-FFF2-40B4-BE49-F238E27FC236}">
                <a16:creationId xmlns:a16="http://schemas.microsoft.com/office/drawing/2014/main" id="{50245EDA-5FD2-A10B-15E8-D8581C781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829" y="4257190"/>
            <a:ext cx="1426766" cy="142676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07CBB-35FC-6A27-5234-425CAFEEECF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2BD2726-C3F8-0B1D-70DC-6310AD18F35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332050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7B6FF-102D-474E-4896-7489766BC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3CA11F8-B458-7920-5CB0-E10CF7959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F57E96E-6C86-2F19-7E3F-20C88483F877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69EEE15-839B-BFCF-BB99-D425364707B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17BAC1-F770-CB81-19BA-03C9C2255E2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34118B-7811-E072-D2F8-AB444B8ED62D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B1F477-0B89-2450-DBE2-7F4EFBD54D1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513485-E178-96F4-475C-394987B83E6A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01D440-2582-E536-5EC4-0DE7470E8A45}"/>
              </a:ext>
            </a:extLst>
          </p:cNvPr>
          <p:cNvSpPr/>
          <p:nvPr/>
        </p:nvSpPr>
        <p:spPr>
          <a:xfrm>
            <a:off x="883666" y="1174044"/>
            <a:ext cx="4682033" cy="5212650"/>
          </a:xfrm>
          <a:prstGeom prst="roundRect">
            <a:avLst>
              <a:gd name="adj" fmla="val 9750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F2A247D-3068-6ECD-F51B-008CAFF8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8" y="1761389"/>
            <a:ext cx="2612008" cy="114292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4E9B9D6-AED0-9E1E-E8DA-3E461C1A1418}"/>
              </a:ext>
            </a:extLst>
          </p:cNvPr>
          <p:cNvSpPr/>
          <p:nvPr/>
        </p:nvSpPr>
        <p:spPr>
          <a:xfrm>
            <a:off x="6588929" y="1174044"/>
            <a:ext cx="5092700" cy="2317614"/>
          </a:xfrm>
          <a:prstGeom prst="roundRect">
            <a:avLst/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498CA4-1B1C-DD87-9017-1A6213CCEBC1}"/>
              </a:ext>
            </a:extLst>
          </p:cNvPr>
          <p:cNvSpPr txBox="1"/>
          <p:nvPr/>
        </p:nvSpPr>
        <p:spPr>
          <a:xfrm>
            <a:off x="6772062" y="1348533"/>
            <a:ext cx="28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Paleta de cores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1505C83-3BA1-56AA-9431-9C64DC571D85}"/>
              </a:ext>
            </a:extLst>
          </p:cNvPr>
          <p:cNvSpPr/>
          <p:nvPr/>
        </p:nvSpPr>
        <p:spPr>
          <a:xfrm>
            <a:off x="6772061" y="2269600"/>
            <a:ext cx="864000" cy="864000"/>
          </a:xfrm>
          <a:prstGeom prst="roundRect">
            <a:avLst/>
          </a:prstGeom>
          <a:solidFill>
            <a:srgbClr val="2730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BE1C507-58D9-742B-E3A6-9F0242F9CC64}"/>
              </a:ext>
            </a:extLst>
          </p:cNvPr>
          <p:cNvSpPr/>
          <p:nvPr/>
        </p:nvSpPr>
        <p:spPr>
          <a:xfrm>
            <a:off x="10594761" y="2269600"/>
            <a:ext cx="864000" cy="864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A1F4258-B0A8-36EB-6F4F-104D12ABBBA2}"/>
              </a:ext>
            </a:extLst>
          </p:cNvPr>
          <p:cNvSpPr/>
          <p:nvPr/>
        </p:nvSpPr>
        <p:spPr>
          <a:xfrm>
            <a:off x="8683411" y="2269600"/>
            <a:ext cx="864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9732680-BA4A-19B8-01D0-39F918431139}"/>
              </a:ext>
            </a:extLst>
          </p:cNvPr>
          <p:cNvSpPr/>
          <p:nvPr/>
        </p:nvSpPr>
        <p:spPr>
          <a:xfrm>
            <a:off x="6588929" y="3864573"/>
            <a:ext cx="5092700" cy="2522122"/>
          </a:xfrm>
          <a:prstGeom prst="roundRect">
            <a:avLst>
              <a:gd name="adj" fmla="val 5411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804C4F-C68D-658D-B1F6-F6FCF31EEF39}"/>
              </a:ext>
            </a:extLst>
          </p:cNvPr>
          <p:cNvSpPr txBox="1"/>
          <p:nvPr/>
        </p:nvSpPr>
        <p:spPr>
          <a:xfrm>
            <a:off x="6772061" y="3964189"/>
            <a:ext cx="331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Tipografias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9C7CA3D-EF4D-E13C-4B19-243DC850B0DA}"/>
              </a:ext>
            </a:extLst>
          </p:cNvPr>
          <p:cNvSpPr txBox="1"/>
          <p:nvPr/>
        </p:nvSpPr>
        <p:spPr>
          <a:xfrm>
            <a:off x="6772062" y="4710135"/>
            <a:ext cx="46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Trak</a:t>
            </a:r>
            <a:r>
              <a:rPr lang="pt-BR" sz="4000" dirty="0">
                <a:solidFill>
                  <a:schemeClr val="bg1"/>
                </a:solidFill>
                <a:latin typeface="Trak" panose="02000506090000090004" pitchFamily="2" charset="0"/>
              </a:rPr>
              <a:t> – Semi Bold </a:t>
            </a:r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Italic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43CABD-A4D1-E776-DCD2-E3312A484990}"/>
              </a:ext>
            </a:extLst>
          </p:cNvPr>
          <p:cNvSpPr txBox="1"/>
          <p:nvPr/>
        </p:nvSpPr>
        <p:spPr>
          <a:xfrm>
            <a:off x="6772061" y="5418021"/>
            <a:ext cx="24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endParaRPr lang="pt-BR" sz="4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B455A18F-7424-D3C6-9B7C-3771AFDA8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38" y="4257190"/>
            <a:ext cx="869461" cy="1426766"/>
          </a:xfrm>
          <a:prstGeom prst="rect">
            <a:avLst/>
          </a:prstGeom>
        </p:spPr>
      </p:pic>
      <p:pic>
        <p:nvPicPr>
          <p:cNvPr id="25" name="Imagem 24" descr="Ícone&#10;&#10;O conteúdo gerado por IA pode estar incorreto.">
            <a:extLst>
              <a:ext uri="{FF2B5EF4-FFF2-40B4-BE49-F238E27FC236}">
                <a16:creationId xmlns:a16="http://schemas.microsoft.com/office/drawing/2014/main" id="{C07B5F92-B55C-D58D-77F4-A53352E1D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29" y="4257190"/>
            <a:ext cx="1426766" cy="1426766"/>
          </a:xfrm>
          <a:prstGeom prst="rect">
            <a:avLst/>
          </a:prstGeom>
        </p:spPr>
      </p:pic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34B977A7-34C6-AC75-6C2E-A2769FEE9ADD}"/>
              </a:ext>
            </a:extLst>
          </p:cNvPr>
          <p:cNvSpPr/>
          <p:nvPr/>
        </p:nvSpPr>
        <p:spPr>
          <a:xfrm>
            <a:off x="4884589" y="75894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F7442A1-8F97-6506-58DB-C972FE0779AC}"/>
              </a:ext>
            </a:extLst>
          </p:cNvPr>
          <p:cNvSpPr txBox="1"/>
          <p:nvPr/>
        </p:nvSpPr>
        <p:spPr>
          <a:xfrm>
            <a:off x="3259828" y="70047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B338F6-514E-DAA4-5E30-BA6E7C8C7BE5}"/>
              </a:ext>
            </a:extLst>
          </p:cNvPr>
          <p:cNvSpPr/>
          <p:nvPr/>
        </p:nvSpPr>
        <p:spPr>
          <a:xfrm>
            <a:off x="2458846" y="78815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5D312BA4-4F3D-DF81-D22B-D989E79BEF06}"/>
              </a:ext>
            </a:extLst>
          </p:cNvPr>
          <p:cNvGrpSpPr/>
          <p:nvPr/>
        </p:nvGrpSpPr>
        <p:grpSpPr>
          <a:xfrm>
            <a:off x="12895896" y="895561"/>
            <a:ext cx="5733253" cy="5962440"/>
            <a:chOff x="4688004" y="1800225"/>
            <a:chExt cx="3603600" cy="4528765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48FD7106-30FF-32C1-3CE3-1C479254AFF8}"/>
                </a:ext>
              </a:extLst>
            </p:cNvPr>
            <p:cNvSpPr/>
            <p:nvPr/>
          </p:nvSpPr>
          <p:spPr>
            <a:xfrm>
              <a:off x="4688004" y="1800225"/>
              <a:ext cx="3603600" cy="4428149"/>
            </a:xfrm>
            <a:prstGeom prst="roundRect">
              <a:avLst>
                <a:gd name="adj" fmla="val 9971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67471424-CDA8-0DEF-68C9-0CF75B732A94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44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usuarios</a:t>
              </a:r>
              <a:endParaRPr lang="pt-BR" sz="4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B7BC663-634B-2130-2192-FCAF238313E7}"/>
                </a:ext>
              </a:extLst>
            </p:cNvPr>
            <p:cNvSpPr txBox="1"/>
            <p:nvPr/>
          </p:nvSpPr>
          <p:spPr>
            <a:xfrm>
              <a:off x="4915997" y="2525118"/>
              <a:ext cx="2360006" cy="380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nome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sobrenome</a:t>
              </a:r>
            </a:p>
            <a:p>
              <a:r>
                <a:rPr lang="pt-BR" sz="36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cpf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senha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data_nascimento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data_criacao_conta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7E0AA18-48FF-6D60-BC1F-8AE18131EC33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E5360E2-9D10-23C5-8D19-2E104967393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C71155C-739D-6BD1-DC98-37CDBE1ECCFA}"/>
              </a:ext>
            </a:extLst>
          </p:cNvPr>
          <p:cNvSpPr txBox="1"/>
          <p:nvPr/>
        </p:nvSpPr>
        <p:spPr>
          <a:xfrm>
            <a:off x="3420509" y="82742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</p:spTree>
    <p:extLst>
      <p:ext uri="{BB962C8B-B14F-4D97-AF65-F5344CB8AC3E}">
        <p14:creationId xmlns:p14="http://schemas.microsoft.com/office/powerpoint/2010/main" val="75328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2B8A8-B0F0-822F-EECC-8F2E5670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0DCB344-1F7F-D961-AEF2-2A397A18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F6B06C1-9FEE-B9A8-B325-A1261CB251A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6DE9603-C814-138E-9C48-403E9FA36B4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82C0B9-6C0C-E8B9-2053-177E6691B29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6F8819-BCAD-2E00-2EDA-BD086192111A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7EF3B3-2E06-02BB-751D-111D75E052A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894DA2E-1D3E-9123-C2D6-985A7EBB5A53}"/>
              </a:ext>
            </a:extLst>
          </p:cNvPr>
          <p:cNvGrpSpPr/>
          <p:nvPr/>
        </p:nvGrpSpPr>
        <p:grpSpPr>
          <a:xfrm>
            <a:off x="13044427" y="895561"/>
            <a:ext cx="5733252" cy="17265658"/>
            <a:chOff x="4688004" y="1800223"/>
            <a:chExt cx="2815992" cy="10067817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BBD51B72-F29D-B8BF-113C-4048886DC33F}"/>
                </a:ext>
              </a:extLst>
            </p:cNvPr>
            <p:cNvSpPr/>
            <p:nvPr/>
          </p:nvSpPr>
          <p:spPr>
            <a:xfrm>
              <a:off x="4688004" y="1800223"/>
              <a:ext cx="2815992" cy="9881011"/>
            </a:xfrm>
            <a:prstGeom prst="roundRect">
              <a:avLst>
                <a:gd name="adj" fmla="val 9974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07063C77-9172-8FFE-AF2C-4E65CBBE3352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699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anuncios_carros</a:t>
              </a:r>
              <a:endParaRPr lang="pt-BR" sz="36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8BF6EC6F-C39F-558A-3181-5D4F8CDF5B38}"/>
                </a:ext>
              </a:extLst>
            </p:cNvPr>
            <p:cNvSpPr txBox="1"/>
            <p:nvPr/>
          </p:nvSpPr>
          <p:spPr>
            <a:xfrm>
              <a:off x="4915997" y="2338274"/>
              <a:ext cx="2360006" cy="952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estado_local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marca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modelo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versao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carroceria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preco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quilometragem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ano_fabricacao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ano_modelo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propulsao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combustivel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blindagem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id_vendedor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imagens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leilao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portas_qtd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acentos_qtd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placa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cor 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quant_proprietario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revisao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vistoria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sinistro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ipva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licenciamento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estado_conservacao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uso_anterior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aceita_troca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0EA582EE-DD66-0252-A800-61541CEFDAFF}"/>
              </a:ext>
            </a:extLst>
          </p:cNvPr>
          <p:cNvGrpSpPr/>
          <p:nvPr/>
        </p:nvGrpSpPr>
        <p:grpSpPr>
          <a:xfrm>
            <a:off x="3229374" y="895561"/>
            <a:ext cx="5733253" cy="5962440"/>
            <a:chOff x="4688004" y="1800225"/>
            <a:chExt cx="3603600" cy="4528765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05553282-D49D-9FB1-551D-682DD3718D03}"/>
                </a:ext>
              </a:extLst>
            </p:cNvPr>
            <p:cNvSpPr/>
            <p:nvPr/>
          </p:nvSpPr>
          <p:spPr>
            <a:xfrm>
              <a:off x="4688004" y="1800225"/>
              <a:ext cx="3603600" cy="4428149"/>
            </a:xfrm>
            <a:prstGeom prst="roundRect">
              <a:avLst>
                <a:gd name="adj" fmla="val 9971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7C4015DF-EAD1-31BF-5B97-93999153DCAF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44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usuarios</a:t>
              </a:r>
              <a:endParaRPr lang="pt-BR" sz="4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0D5FEA9-DA97-3F4D-527D-2D1A9D598E84}"/>
                </a:ext>
              </a:extLst>
            </p:cNvPr>
            <p:cNvSpPr txBox="1"/>
            <p:nvPr/>
          </p:nvSpPr>
          <p:spPr>
            <a:xfrm>
              <a:off x="4915997" y="2525118"/>
              <a:ext cx="2360006" cy="380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nome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sobrenome</a:t>
              </a:r>
            </a:p>
            <a:p>
              <a:r>
                <a:rPr lang="pt-BR" sz="36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cpf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senha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data_nascimento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data_criacao_conta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7A86CC-D830-A1D7-C0CF-F645939F9B8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BA1532-B22E-6607-7380-B22FB18B8972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103224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3BFF49-FFE9-6834-8382-181FCA739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7B50BF9-06CA-EC8C-DD5C-D412B23DC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46C9D53-F382-616E-6247-54CF24F3CF8D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3CEB893-95F7-6445-F2BE-DE0524C34F12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995A882-C009-C0B9-170A-A3FE418F6BF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C652AF1-C789-84CE-38DC-F7298F14CECD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F0FB463-43F7-3D1B-3E26-9A298973F6E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FACC51A-3996-687F-DD4F-75418898A461}"/>
              </a:ext>
            </a:extLst>
          </p:cNvPr>
          <p:cNvSpPr txBox="1"/>
          <p:nvPr/>
        </p:nvSpPr>
        <p:spPr>
          <a:xfrm>
            <a:off x="1253234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5D91FAEE-9000-1999-71BD-735D05E8C718}"/>
              </a:ext>
            </a:extLst>
          </p:cNvPr>
          <p:cNvGrpSpPr/>
          <p:nvPr/>
        </p:nvGrpSpPr>
        <p:grpSpPr>
          <a:xfrm>
            <a:off x="3229374" y="895561"/>
            <a:ext cx="5733252" cy="17265658"/>
            <a:chOff x="4688004" y="1800223"/>
            <a:chExt cx="2815992" cy="10067817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AF141B3A-D821-E035-4706-7DD5A956AE41}"/>
                </a:ext>
              </a:extLst>
            </p:cNvPr>
            <p:cNvSpPr/>
            <p:nvPr/>
          </p:nvSpPr>
          <p:spPr>
            <a:xfrm>
              <a:off x="4688004" y="1800223"/>
              <a:ext cx="2815992" cy="9881011"/>
            </a:xfrm>
            <a:prstGeom prst="roundRect">
              <a:avLst>
                <a:gd name="adj" fmla="val 9974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4F9F70F-3DD7-F22D-9E2C-EC4EE11F476C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699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anuncios_carros</a:t>
              </a:r>
              <a:endParaRPr lang="pt-BR" sz="36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6A7B1F3-4A5B-E500-4F21-D1BA1FB82E19}"/>
                </a:ext>
              </a:extLst>
            </p:cNvPr>
            <p:cNvSpPr txBox="1"/>
            <p:nvPr/>
          </p:nvSpPr>
          <p:spPr>
            <a:xfrm>
              <a:off x="4915997" y="2338274"/>
              <a:ext cx="2360006" cy="952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estado_local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marca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modelo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versao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carroceria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preco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quilometragem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ano_fabricacao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ano_modelo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propulsao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combustivel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blindagem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id_vendedor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imagens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leilao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portas_qtd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acentos_qtd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placa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cor 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quant_proprietario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revisao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vistoria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sinistro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ipva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licenciamento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estado_conservacao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uso_anterior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aceita_troca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FF7E390-70DA-13D3-0A2F-5934A7F7D9AB}"/>
              </a:ext>
            </a:extLst>
          </p:cNvPr>
          <p:cNvGrpSpPr/>
          <p:nvPr/>
        </p:nvGrpSpPr>
        <p:grpSpPr>
          <a:xfrm>
            <a:off x="3229374" y="-6667289"/>
            <a:ext cx="5733253" cy="5962440"/>
            <a:chOff x="4688004" y="1800225"/>
            <a:chExt cx="3603600" cy="4528765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34C3DE66-F996-8505-7D06-6D54BC5022AE}"/>
                </a:ext>
              </a:extLst>
            </p:cNvPr>
            <p:cNvSpPr/>
            <p:nvPr/>
          </p:nvSpPr>
          <p:spPr>
            <a:xfrm>
              <a:off x="4688004" y="1800225"/>
              <a:ext cx="3603600" cy="4428149"/>
            </a:xfrm>
            <a:prstGeom prst="roundRect">
              <a:avLst>
                <a:gd name="adj" fmla="val 9971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B39C823-E563-0969-9897-DC6BBFAA30AB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44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usuarios</a:t>
              </a:r>
              <a:endParaRPr lang="pt-BR" sz="4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E716FC6E-481A-89AB-9C70-B67A2FDF4434}"/>
                </a:ext>
              </a:extLst>
            </p:cNvPr>
            <p:cNvSpPr txBox="1"/>
            <p:nvPr/>
          </p:nvSpPr>
          <p:spPr>
            <a:xfrm>
              <a:off x="4915997" y="2525118"/>
              <a:ext cx="2360006" cy="380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nome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sobrenome</a:t>
              </a:r>
            </a:p>
            <a:p>
              <a:r>
                <a:rPr lang="pt-BR" sz="36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cpf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senha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data_nascimento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data_criacao_conta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0465A70-FD9D-AA89-4557-C05B74496FD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9AE3A68-9866-7076-5837-F7F85AC35E3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383669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61E98-A189-98DA-9523-D1B08AD3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F8E2E11-2B3F-BC3E-0BBC-3EC17671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4B4C540-C99D-243C-A904-1677E16123CA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0C3FCD-0A4B-B63C-BCD6-AB9043A9B1D4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6A94CE-BD70-616D-D054-0B86C961D0BA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CF2E79A-6A11-DDF6-CEE8-E3F4FFD7088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5D6F5AA-495B-98EF-355A-37D773E26129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587BCE-697B-D13B-BF61-BDD0023F89E9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4552E4-BDF3-3FE8-27C1-6FC5CBFE97D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1F3648-A1BB-32ED-F190-A3899FEA58EA}"/>
              </a:ext>
            </a:extLst>
          </p:cNvPr>
          <p:cNvGrpSpPr/>
          <p:nvPr/>
        </p:nvGrpSpPr>
        <p:grpSpPr>
          <a:xfrm>
            <a:off x="-4157607" y="1800225"/>
            <a:ext cx="3895614" cy="4926643"/>
            <a:chOff x="1631004" y="1800225"/>
            <a:chExt cx="2815992" cy="49266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2D20B52-F103-390B-E465-935E5D57475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5CC11B1-ECA5-98AB-28A8-56A1C921EDE9}"/>
                </a:ext>
              </a:extLst>
            </p:cNvPr>
            <p:cNvSpPr txBox="1"/>
            <p:nvPr/>
          </p:nvSpPr>
          <p:spPr>
            <a:xfrm>
              <a:off x="2039459" y="2047969"/>
              <a:ext cx="199907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Brian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Monteiro Cardoso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914991E-649B-A2FF-535B-1B17D7209AF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D79059E-5F68-65B0-0587-7B55AD664C41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8597B36-5995-2B38-F2E1-CB8C5A981DD8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6562BA3-A254-429D-5C38-AA9AAE7A5B81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34CF73C-40A4-AE31-409A-4637AD9CE5A7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95E2E7-92F1-4550-557D-4A5C0C194DDA}"/>
              </a:ext>
            </a:extLst>
          </p:cNvPr>
          <p:cNvGrpSpPr/>
          <p:nvPr/>
        </p:nvGrpSpPr>
        <p:grpSpPr>
          <a:xfrm>
            <a:off x="17338384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0A87505F-25F2-DF64-2278-3A24E77A88AF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B435F02-7D5C-A7F6-560A-14251794AFE4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3A4F2C4-8E50-2A04-B601-9B2E9D1E67B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1EB745D-F21D-D359-EDF5-8490DA8D58D7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74226DF5-FA4D-3836-56AB-339CD8D27859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A7C5E67-8868-BF82-87E1-E54F3208B65B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FF0817D-223B-3FA6-AB13-6B1E07DA1556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18B0543-6792-41AD-7D91-61736B8EF9C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6230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FAD7E9-2B6F-CBBC-9737-FE5E1AA4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E5A2874-FBDB-6A6D-8B95-D33D6E633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2A3AF57A-6767-DC40-096C-F83EBB7882F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408EA54-755A-D559-F220-26981C4EEF5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863060F-1876-E439-BBD2-AD30A11198E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8B37095-E854-2167-1FB9-8DB91A51B4A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6C0C7B-2817-4503-01DA-0B1F5310535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FB4F5EC-C5EA-E2DD-F623-473A15A012DD}"/>
              </a:ext>
            </a:extLst>
          </p:cNvPr>
          <p:cNvSpPr txBox="1"/>
          <p:nvPr/>
        </p:nvSpPr>
        <p:spPr>
          <a:xfrm>
            <a:off x="1253234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A510056-56C2-D07E-A7B5-5734BA826563}"/>
              </a:ext>
            </a:extLst>
          </p:cNvPr>
          <p:cNvGrpSpPr/>
          <p:nvPr/>
        </p:nvGrpSpPr>
        <p:grpSpPr>
          <a:xfrm>
            <a:off x="3229374" y="-4895639"/>
            <a:ext cx="5733252" cy="17265658"/>
            <a:chOff x="4688004" y="1800223"/>
            <a:chExt cx="2815992" cy="10067817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E505976C-B5B8-88B3-377D-0A45212F0C07}"/>
                </a:ext>
              </a:extLst>
            </p:cNvPr>
            <p:cNvSpPr/>
            <p:nvPr/>
          </p:nvSpPr>
          <p:spPr>
            <a:xfrm>
              <a:off x="4688004" y="1800223"/>
              <a:ext cx="2815992" cy="9881011"/>
            </a:xfrm>
            <a:prstGeom prst="roundRect">
              <a:avLst>
                <a:gd name="adj" fmla="val 9974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353D9DF-28F9-C53D-6FF8-AB254959C0F9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699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anuncios_carros</a:t>
              </a:r>
              <a:endParaRPr lang="pt-BR" sz="36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AFE93B9B-0E50-DF44-3F43-ABF669501534}"/>
                </a:ext>
              </a:extLst>
            </p:cNvPr>
            <p:cNvSpPr txBox="1"/>
            <p:nvPr/>
          </p:nvSpPr>
          <p:spPr>
            <a:xfrm>
              <a:off x="4915997" y="2338274"/>
              <a:ext cx="2360006" cy="952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estado_local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marca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modelo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versao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carroceria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preco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quilometragem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ano_fabricacao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ano_modelo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propulsao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combustivel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blindagem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id_vendedor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imagens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leilao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portas_qtd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acentos_qtd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placa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cor 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quant_proprietario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revisao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vistoria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sinistro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ipva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licenciamento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estado_conservacao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uso_anterior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aceita_troca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CBC3DBC-8793-D017-7C9C-12447848390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585735-EC0A-1082-2F5B-EB315D1F16E9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373904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FE7560-39E3-59E9-FF28-A4897AB1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50E21AD-07BE-02D0-1E6C-0E7BD4664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1B9B35D-043D-96A9-C636-DA2E3CE8F5DD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5A79DBE-62CE-8ADD-2D90-9061B516AA57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8E6E885-CA50-3A70-029F-529D23ACF1E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16FA2A-B60C-961E-386A-E96213F0F84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7497BA1-0EB8-5C2F-5136-B76E2F849E1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8D4028C-DCFB-B189-E5F8-3E5E253654B0}"/>
              </a:ext>
            </a:extLst>
          </p:cNvPr>
          <p:cNvSpPr txBox="1"/>
          <p:nvPr/>
        </p:nvSpPr>
        <p:spPr>
          <a:xfrm>
            <a:off x="1253234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1A16BE4-BEE0-AB22-5F2C-A8865D2DD52E}"/>
              </a:ext>
            </a:extLst>
          </p:cNvPr>
          <p:cNvGrpSpPr/>
          <p:nvPr/>
        </p:nvGrpSpPr>
        <p:grpSpPr>
          <a:xfrm>
            <a:off x="3229374" y="-10382039"/>
            <a:ext cx="5733252" cy="17265658"/>
            <a:chOff x="4688004" y="1800223"/>
            <a:chExt cx="2815992" cy="10067817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8BCF4030-A96E-0A24-BB59-9FA854A36AE9}"/>
                </a:ext>
              </a:extLst>
            </p:cNvPr>
            <p:cNvSpPr/>
            <p:nvPr/>
          </p:nvSpPr>
          <p:spPr>
            <a:xfrm>
              <a:off x="4688004" y="1800223"/>
              <a:ext cx="2815992" cy="9881011"/>
            </a:xfrm>
            <a:prstGeom prst="roundRect">
              <a:avLst>
                <a:gd name="adj" fmla="val 9974"/>
              </a:avLst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6E85B40-A9CC-E5A6-36B8-7132284B133C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699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6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anuncios_carros</a:t>
              </a:r>
              <a:endParaRPr lang="pt-BR" sz="36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F289B34-204A-88E4-84BF-95B2F919F92C}"/>
                </a:ext>
              </a:extLst>
            </p:cNvPr>
            <p:cNvSpPr txBox="1"/>
            <p:nvPr/>
          </p:nvSpPr>
          <p:spPr>
            <a:xfrm>
              <a:off x="4915997" y="2338274"/>
              <a:ext cx="2360006" cy="9529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estado_local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marca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modelo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versao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carroceria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preco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quilometragem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ano_fabricacao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ano_modelo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propulsao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combustivel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blindagem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id_vendedor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imagens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leilao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portas_qtd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acentos_qtd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placa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cor 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quant_proprietario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revisao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vistoria</a:t>
              </a: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sinistro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ipva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licenciamento</a:t>
              </a: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estado_conservacao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uso_anterior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aceita_troca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32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5FC7CE53-157C-2D14-280A-90F77A474F8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A168A6-CBBA-9D74-3FDD-1027B2C1827F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</p:spTree>
    <p:extLst>
      <p:ext uri="{BB962C8B-B14F-4D97-AF65-F5344CB8AC3E}">
        <p14:creationId xmlns:p14="http://schemas.microsoft.com/office/powerpoint/2010/main" val="243486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DE189-3942-CBC4-7F65-E708B357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DF08F6A-4177-1BE0-2604-8F93C17A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5CD4E53-062F-130F-FEC4-5B26FD374328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DACABC-5978-790E-75E1-0A624F17E2A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5D44B0-7341-34A1-855B-08D7CB2338F5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0FF0566-A081-F2C9-DE70-D38FBFA2C5D3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D7641F7-1229-B2BA-2CA5-F118B708AAB3}"/>
              </a:ext>
            </a:extLst>
          </p:cNvPr>
          <p:cNvGrpSpPr/>
          <p:nvPr/>
        </p:nvGrpSpPr>
        <p:grpSpPr>
          <a:xfrm>
            <a:off x="-3152976" y="1737389"/>
            <a:ext cx="2815992" cy="3383223"/>
            <a:chOff x="4688004" y="1800225"/>
            <a:chExt cx="2815992" cy="2497455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AE25DA0B-88F0-38B1-B1C8-378BB44F43B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661644D-326A-2500-0A60-41AA11731551}"/>
                </a:ext>
              </a:extLst>
            </p:cNvPr>
            <p:cNvSpPr txBox="1"/>
            <p:nvPr/>
          </p:nvSpPr>
          <p:spPr>
            <a:xfrm>
              <a:off x="4960619" y="1856981"/>
              <a:ext cx="2270762" cy="336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usuarios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6B4FEE6-A820-3B1D-8B68-6DFDB2573517}"/>
                </a:ext>
              </a:extLst>
            </p:cNvPr>
            <p:cNvSpPr txBox="1"/>
            <p:nvPr/>
          </p:nvSpPr>
          <p:spPr>
            <a:xfrm>
              <a:off x="4915997" y="2338274"/>
              <a:ext cx="2360006" cy="1885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latin typeface="Trak" panose="02000506090000090004" pitchFamily="2" charset="0"/>
                </a:rPr>
                <a:t>id (PRIMARY KEY)</a:t>
              </a:r>
            </a:p>
            <a:p>
              <a:r>
                <a:rPr lang="pt-BR" sz="2000" dirty="0">
                  <a:solidFill>
                    <a:schemeClr val="bg1"/>
                  </a:solidFill>
                  <a:latin typeface="Trak" panose="02000506090000090004" pitchFamily="2" charset="0"/>
                </a:rPr>
                <a:t>nome</a:t>
              </a:r>
            </a:p>
            <a:p>
              <a:r>
                <a:rPr lang="pt-BR" sz="2000" dirty="0">
                  <a:solidFill>
                    <a:schemeClr val="bg1"/>
                  </a:solidFill>
                  <a:latin typeface="Trak" panose="02000506090000090004" pitchFamily="2" charset="0"/>
                </a:rPr>
                <a:t>telefone</a:t>
              </a:r>
            </a:p>
            <a:p>
              <a:r>
                <a:rPr lang="pt-BR" sz="2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cpf</a:t>
              </a:r>
              <a:endParaRPr lang="pt-BR" sz="2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2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email</a:t>
              </a:r>
              <a:endParaRPr lang="pt-BR" sz="2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2000" dirty="0">
                  <a:solidFill>
                    <a:schemeClr val="bg1"/>
                  </a:solidFill>
                  <a:latin typeface="Trak" panose="02000506090000090004" pitchFamily="2" charset="0"/>
                </a:rPr>
                <a:t>senha</a:t>
              </a:r>
            </a:p>
            <a:p>
              <a:r>
                <a:rPr lang="pt-BR" sz="2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data_nascimento</a:t>
              </a:r>
              <a:endParaRPr lang="pt-BR" sz="2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r>
                <a:rPr lang="pt-BR" sz="20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data_criacao_conta</a:t>
              </a:r>
              <a:endParaRPr lang="pt-BR" sz="20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23D35-B775-D1DE-2B34-24F5AD57F6C5}"/>
              </a:ext>
            </a:extLst>
          </p:cNvPr>
          <p:cNvSpPr txBox="1"/>
          <p:nvPr/>
        </p:nvSpPr>
        <p:spPr>
          <a:xfrm>
            <a:off x="341882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267AC2-5729-481A-C266-5F1AC0CC0671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BB4A79-2615-9A64-2FCB-8CC7736DFB8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E26ED17-1F6B-FEE4-A5CC-1BDF9E5F6244}"/>
              </a:ext>
            </a:extLst>
          </p:cNvPr>
          <p:cNvGrpSpPr/>
          <p:nvPr/>
        </p:nvGrpSpPr>
        <p:grpSpPr>
          <a:xfrm>
            <a:off x="13014033" y="2043095"/>
            <a:ext cx="10255542" cy="850074"/>
            <a:chOff x="1126833" y="2043095"/>
            <a:chExt cx="10255542" cy="85007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FDE0BDB-4A60-5B29-9C1B-2F672DBA043A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5ABDCDC-5B8F-FD9B-7810-695873C4511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D7C378-84D6-6E38-9207-CF7E24084969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1A1E227-4F17-9A48-7776-1450DDC88822}"/>
                </a:ext>
              </a:extLst>
            </p:cNvPr>
            <p:cNvSpPr txBox="1"/>
            <p:nvPr/>
          </p:nvSpPr>
          <p:spPr>
            <a:xfrm>
              <a:off x="2250299" y="21767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Base do projeto já construída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12E6156-092C-E07F-666C-A5951582644D}"/>
              </a:ext>
            </a:extLst>
          </p:cNvPr>
          <p:cNvGrpSpPr/>
          <p:nvPr/>
        </p:nvGrpSpPr>
        <p:grpSpPr>
          <a:xfrm>
            <a:off x="13014032" y="3334826"/>
            <a:ext cx="10255542" cy="850074"/>
            <a:chOff x="1126833" y="2043095"/>
            <a:chExt cx="10255542" cy="850074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3201DAC-2F69-666C-BD68-6C26BB598710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A87EB216-9C45-32F6-8D38-E9FF95C7CD7F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27D20F9F-D02A-8499-649A-30669FA84210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733EC8-4024-D590-E69B-31FC5F6C97E0}"/>
                </a:ext>
              </a:extLst>
            </p:cNvPr>
            <p:cNvSpPr txBox="1"/>
            <p:nvPr/>
          </p:nvSpPr>
          <p:spPr>
            <a:xfrm>
              <a:off x="2250299" y="22148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Grande aprendizado durante o progresso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CF097E7-FAD2-74C3-0C34-0A35047FBE27}"/>
              </a:ext>
            </a:extLst>
          </p:cNvPr>
          <p:cNvGrpSpPr/>
          <p:nvPr/>
        </p:nvGrpSpPr>
        <p:grpSpPr>
          <a:xfrm>
            <a:off x="13014031" y="4626557"/>
            <a:ext cx="10255542" cy="850074"/>
            <a:chOff x="1126833" y="2043095"/>
            <a:chExt cx="10255542" cy="850074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071EA5F-20F4-DDD3-6A68-BB032E867F5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6BFEEEE2-926B-645E-2A98-5098F2E2336D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34F39E0-B54B-4AF3-24EA-7B1CE2F1F419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E389EA3-ABDB-8228-4CD7-0FE85B806E11}"/>
                </a:ext>
              </a:extLst>
            </p:cNvPr>
            <p:cNvSpPr txBox="1"/>
            <p:nvPr/>
          </p:nvSpPr>
          <p:spPr>
            <a:xfrm>
              <a:off x="2250299" y="220846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Foco em completar o projeto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032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6697B-9832-A64B-B562-1898837A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9686A6A-C9B0-0A73-8782-4DF1FE3A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6857EDE-5030-79E3-9B49-CC1ABB44D001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8AC6506-9916-6170-DB01-DEC2C67BB3E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C5A84F0-E283-0FE2-D975-623E09B410B8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FFBD735-C54C-7A33-6F01-2A34615CEEAD}"/>
              </a:ext>
            </a:extLst>
          </p:cNvPr>
          <p:cNvGrpSpPr/>
          <p:nvPr/>
        </p:nvGrpSpPr>
        <p:grpSpPr>
          <a:xfrm>
            <a:off x="1126833" y="2043095"/>
            <a:ext cx="10255542" cy="850074"/>
            <a:chOff x="1126833" y="2043095"/>
            <a:chExt cx="10255542" cy="85007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304DFB8-216F-1F1B-9504-EAFA7F9665C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72DF1F9E-E34B-0301-E276-624CF3294E8D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DCED35-A4A1-EF11-7D93-33561F7184AF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E4597F2-1AE8-6DA4-E4C2-91FE878E69E7}"/>
                </a:ext>
              </a:extLst>
            </p:cNvPr>
            <p:cNvSpPr txBox="1"/>
            <p:nvPr/>
          </p:nvSpPr>
          <p:spPr>
            <a:xfrm>
              <a:off x="2250299" y="21767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Base do projeto já construída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1C9B7DF-A1A2-B893-6D89-BD5A179E71CB}"/>
              </a:ext>
            </a:extLst>
          </p:cNvPr>
          <p:cNvGrpSpPr/>
          <p:nvPr/>
        </p:nvGrpSpPr>
        <p:grpSpPr>
          <a:xfrm>
            <a:off x="1126832" y="3334826"/>
            <a:ext cx="10255542" cy="850074"/>
            <a:chOff x="1126833" y="2043095"/>
            <a:chExt cx="10255542" cy="85007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AF7D82DD-CDD8-8A0C-FCCE-9002B579318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C169B-B028-4369-0ABB-B41F25C4A59C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44E9F76-91D3-03D9-5109-716A959303F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F0A200-8F94-4036-F7B6-CDB19F2CBE35}"/>
                </a:ext>
              </a:extLst>
            </p:cNvPr>
            <p:cNvSpPr txBox="1"/>
            <p:nvPr/>
          </p:nvSpPr>
          <p:spPr>
            <a:xfrm>
              <a:off x="2250299" y="22148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Grande aprendizado durante o progresso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CE91164-789D-C087-9658-794E5C6B49A3}"/>
              </a:ext>
            </a:extLst>
          </p:cNvPr>
          <p:cNvGrpSpPr/>
          <p:nvPr/>
        </p:nvGrpSpPr>
        <p:grpSpPr>
          <a:xfrm>
            <a:off x="1126831" y="4626557"/>
            <a:ext cx="10255542" cy="850074"/>
            <a:chOff x="1126833" y="2043095"/>
            <a:chExt cx="10255542" cy="85007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486CBE5-9BA8-DC35-946B-6FB21B0E9A06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26E3DD6B-5423-D006-EC25-76C55D1C052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85D3B3F-6FE1-6F9C-24EC-F8BDB7EE3305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D6CB2A-DE6C-B666-7E74-0B0367C72582}"/>
                </a:ext>
              </a:extLst>
            </p:cNvPr>
            <p:cNvSpPr txBox="1"/>
            <p:nvPr/>
          </p:nvSpPr>
          <p:spPr>
            <a:xfrm>
              <a:off x="2250299" y="220846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Foco em completar o projeto</a:t>
              </a: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5798BF-8A20-7671-69C4-D6D0598574E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FD36D2-B044-6F6E-B721-ECD8A236F29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3066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344AA-7729-078E-8760-479B419D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A608E83-C1F3-D39E-605D-1035C7A7E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8CC0C59-DD17-1377-C472-6C95E1E440FB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9D9522-45F5-A01A-BF22-605DE72B6968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4C04833-4628-387D-D882-C69F657BCAA2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16D6740-C3F9-7984-E371-B924D12B8DC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6C54030-9362-52DB-238B-679F8C9F5D19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EDD1F2-3B44-2856-F768-7343581E8911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C1CAF11-9078-DBE9-51E0-A57998A8F4E7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5A6A7E1-7ECD-CB4A-2800-DD166F8D5B07}"/>
              </a:ext>
            </a:extLst>
          </p:cNvPr>
          <p:cNvGrpSpPr/>
          <p:nvPr/>
        </p:nvGrpSpPr>
        <p:grpSpPr>
          <a:xfrm>
            <a:off x="-4481457" y="1800225"/>
            <a:ext cx="3895614" cy="4686300"/>
            <a:chOff x="1631004" y="1800225"/>
            <a:chExt cx="2815992" cy="468630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8F7F22C-C157-DC5D-E863-4EBFD8B969C2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2DADCB5-4886-2460-0787-7A30CD529B69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674FC0F-153F-28EE-C7F9-55837546B635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11C9F25-E064-CD8F-936D-F2A6B3B828BB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79F3FE49-F140-AD64-9656-8D426EE4B0E3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48400F8-4FBE-8F88-D94E-839CA6457D37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A1928CD-DEB3-FFA9-C978-A48751A1E6C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2157A27-01B1-B4EB-E470-938906DF291F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0331E2F9-C7A7-2D4B-8670-47A4B11F62E4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7F3D76F-C615-44BE-5BE8-E7E29243BF11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F7D74A3C-48A1-22B8-FF8D-8D82A5C4306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6993BF-40BC-1AD9-03B1-8B5395D6038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111197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2DE8D-F624-C59D-9187-90264F00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8BF898B-9329-6969-07A2-350F79D2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3353D14-A89E-E9F1-28D4-136E625E19BC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FB86305-4C60-D1E6-FB10-BE6348225D28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019E05-0C24-75E6-9477-6F422844832F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4A1D7A4-F1A0-22ED-CFFA-58C88CC09CC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966BBB2-F37D-354C-4A7E-E4F7D8D26E2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3EDB2F-EF8F-DA0F-6B61-664F78BE327C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8FF5E0-3C0A-5EF7-8B5F-E0CCF8166AD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BCDC75-A116-CC5B-1F15-4D4C017461C4}"/>
              </a:ext>
            </a:extLst>
          </p:cNvPr>
          <p:cNvSpPr txBox="1"/>
          <p:nvPr/>
        </p:nvSpPr>
        <p:spPr>
          <a:xfrm>
            <a:off x="12676855" y="1604680"/>
            <a:ext cx="9220200" cy="78483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2AF671F-D5F3-64E1-C389-0AC85416BE5B}"/>
              </a:ext>
            </a:extLst>
          </p:cNvPr>
          <p:cNvGrpSpPr/>
          <p:nvPr/>
        </p:nvGrpSpPr>
        <p:grpSpPr>
          <a:xfrm>
            <a:off x="-4348107" y="1800225"/>
            <a:ext cx="3895614" cy="4686300"/>
            <a:chOff x="1631004" y="1800225"/>
            <a:chExt cx="2815992" cy="4686300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A953AD00-3589-2149-CD04-80FADCAB93C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EE900C-55F2-73AB-FE76-A17CD639A1B5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BDD336AC-9269-051F-A0D2-099E0CA37CBA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C21B50F-8EDA-0073-34C6-D5C07CA29EE6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52F5D359-E032-F7CE-B5B1-FD65618D2FB0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CD0F86C4-0191-F203-4296-396F365E71A3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B3FB9B11-7F50-1F90-3759-50CED785CC9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B7F6096-849D-5F75-6C12-647E47CDC66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237555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EA694-6DE8-C3B2-957C-5EAC9556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F432BF8E-4547-B487-42D9-0D63BC22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D340DF-5EEB-1B25-5B16-C027D35D51A7}"/>
              </a:ext>
            </a:extLst>
          </p:cNvPr>
          <p:cNvSpPr txBox="1"/>
          <p:nvPr/>
        </p:nvSpPr>
        <p:spPr>
          <a:xfrm>
            <a:off x="487717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CF13B0C-8E6B-7C9A-18EC-CAB5C4BCFE8E}"/>
              </a:ext>
            </a:extLst>
          </p:cNvPr>
          <p:cNvSpPr txBox="1"/>
          <p:nvPr/>
        </p:nvSpPr>
        <p:spPr>
          <a:xfrm>
            <a:off x="718249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5BBFE42-E30F-CC13-51A8-A07B2D95296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94C2B2B-8728-3AE2-7A4E-14E0F7D1D637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D2D83D-25DB-C81B-10DB-3B0FBE228EC4}"/>
              </a:ext>
            </a:extLst>
          </p:cNvPr>
          <p:cNvSpPr txBox="1"/>
          <p:nvPr/>
        </p:nvSpPr>
        <p:spPr>
          <a:xfrm>
            <a:off x="975360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B11C2C-4B99-9136-587B-15BC6BAD7500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BBA9C7A-7DF2-8B38-6B36-967CE93F17E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1F6A45-E4CE-C7D5-83CC-6B2E10F74FC6}"/>
              </a:ext>
            </a:extLst>
          </p:cNvPr>
          <p:cNvSpPr txBox="1"/>
          <p:nvPr/>
        </p:nvSpPr>
        <p:spPr>
          <a:xfrm>
            <a:off x="1142079" y="1270844"/>
            <a:ext cx="9627321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2CB9E0-C0AB-761E-CAEA-785568D98300}"/>
              </a:ext>
            </a:extLst>
          </p:cNvPr>
          <p:cNvSpPr txBox="1"/>
          <p:nvPr/>
        </p:nvSpPr>
        <p:spPr>
          <a:xfrm>
            <a:off x="12690114" y="11490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36D0E3F-C977-A9C1-367B-9B4E1F439B56}"/>
              </a:ext>
            </a:extLst>
          </p:cNvPr>
          <p:cNvGrpSpPr/>
          <p:nvPr/>
        </p:nvGrpSpPr>
        <p:grpSpPr>
          <a:xfrm>
            <a:off x="18014952" y="1749238"/>
            <a:ext cx="5934075" cy="4235824"/>
            <a:chOff x="5517099" y="1247338"/>
            <a:chExt cx="7097176" cy="5066061"/>
          </a:xfrm>
        </p:grpSpPr>
        <p:pic>
          <p:nvPicPr>
            <p:cNvPr id="4" name="Imagem 3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5319FA6B-23BA-1420-9FE5-8F135597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5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8236E83C-3AF6-1B85-8F82-759A28BCD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4E1069-C656-2CFB-8229-9B1E05B03EB1}"/>
              </a:ext>
            </a:extLst>
          </p:cNvPr>
          <p:cNvSpPr txBox="1"/>
          <p:nvPr/>
        </p:nvSpPr>
        <p:spPr>
          <a:xfrm>
            <a:off x="12718260" y="26905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5396DE4-70B9-187F-2101-79E7FB977E21}"/>
              </a:ext>
            </a:extLst>
          </p:cNvPr>
          <p:cNvGrpSpPr/>
          <p:nvPr/>
        </p:nvGrpSpPr>
        <p:grpSpPr>
          <a:xfrm>
            <a:off x="-4538607" y="1800225"/>
            <a:ext cx="3895614" cy="4686300"/>
            <a:chOff x="1631004" y="1800225"/>
            <a:chExt cx="2815992" cy="468630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8CBADD3-6B27-ACA9-7C3A-DB140CC9DB7E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29924A-9814-D048-DA95-9D8F6A580746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FE295E-20E4-F3D1-6D92-40FC297275F8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7D33A9-4A07-363E-FACF-89FB3B01B91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18A161-0202-2BF9-A917-EA1BCFAEDD34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825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4A500-935C-2860-A934-EDA70AFE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6D2188F-E1EB-22D6-58CC-D1CC96F76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CF8678E-87A5-AC9D-94C9-6F9819A3D80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E37BD73-5CF5-014F-AC4D-EE055572103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7699DC6-D086-8446-4900-2D6E3F551B9A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6FD1BA-F212-14B8-FD62-5E9506F6D90E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4A4006-65F6-3846-7BB5-8B8F0D58EADC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D10EBD-75CC-1188-1679-BD06F43C6CF6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DAA43E-AE9A-D066-23E9-6BEDF49AEAB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A7274F-BF8A-5DBC-3A8F-86F9ED48FEC1}"/>
              </a:ext>
            </a:extLst>
          </p:cNvPr>
          <p:cNvSpPr txBox="1"/>
          <p:nvPr/>
        </p:nvSpPr>
        <p:spPr>
          <a:xfrm>
            <a:off x="-9652921" y="1270844"/>
            <a:ext cx="9627321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15896C-1FBE-1920-3F39-5985B5FA831B}"/>
              </a:ext>
            </a:extLst>
          </p:cNvPr>
          <p:cNvSpPr txBox="1"/>
          <p:nvPr/>
        </p:nvSpPr>
        <p:spPr>
          <a:xfrm>
            <a:off x="1088664" y="11490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4784B48-41C4-125E-179A-F207E49BB1B4}"/>
              </a:ext>
            </a:extLst>
          </p:cNvPr>
          <p:cNvGrpSpPr/>
          <p:nvPr/>
        </p:nvGrpSpPr>
        <p:grpSpPr>
          <a:xfrm>
            <a:off x="6413502" y="1749238"/>
            <a:ext cx="5934075" cy="4235824"/>
            <a:chOff x="5517099" y="1247338"/>
            <a:chExt cx="7097176" cy="5066061"/>
          </a:xfrm>
        </p:grpSpPr>
        <p:pic>
          <p:nvPicPr>
            <p:cNvPr id="6" name="Imagem 5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3FCAA8D7-AAAF-EB6E-F7F4-AE9DD112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1026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EA131B11-5309-E21B-752F-9D125AD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5A2964-2134-3BAB-AC52-267C2819C2A9}"/>
              </a:ext>
            </a:extLst>
          </p:cNvPr>
          <p:cNvSpPr txBox="1"/>
          <p:nvPr/>
        </p:nvSpPr>
        <p:spPr>
          <a:xfrm>
            <a:off x="1116810" y="26905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9245AD09-7E95-732E-7573-30817E3D267C}"/>
              </a:ext>
            </a:extLst>
          </p:cNvPr>
          <p:cNvSpPr/>
          <p:nvPr/>
        </p:nvSpPr>
        <p:spPr>
          <a:xfrm flipV="1">
            <a:off x="13437048" y="56299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0DEB1738-B9E2-2269-E851-077EF117D72B}"/>
              </a:ext>
            </a:extLst>
          </p:cNvPr>
          <p:cNvSpPr/>
          <p:nvPr/>
        </p:nvSpPr>
        <p:spPr>
          <a:xfrm flipV="1">
            <a:off x="13437747" y="43328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EA8456FB-E47A-0A68-CEDA-5F8D4BE3F93F}"/>
              </a:ext>
            </a:extLst>
          </p:cNvPr>
          <p:cNvSpPr/>
          <p:nvPr/>
        </p:nvSpPr>
        <p:spPr>
          <a:xfrm flipV="1">
            <a:off x="13437397" y="30356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02EF35D-F607-4B11-DF6B-45EBED8806D2}"/>
              </a:ext>
            </a:extLst>
          </p:cNvPr>
          <p:cNvSpPr/>
          <p:nvPr/>
        </p:nvSpPr>
        <p:spPr>
          <a:xfrm flipV="1">
            <a:off x="13436699" y="17385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2CAF85B5-F1C8-9DF0-259D-100CAD1CE9AF}"/>
              </a:ext>
            </a:extLst>
          </p:cNvPr>
          <p:cNvSpPr/>
          <p:nvPr/>
        </p:nvSpPr>
        <p:spPr>
          <a:xfrm flipV="1">
            <a:off x="13437747" y="62217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6EC12409-E6F9-910F-54A2-0583C95955BC}"/>
              </a:ext>
            </a:extLst>
          </p:cNvPr>
          <p:cNvSpPr/>
          <p:nvPr/>
        </p:nvSpPr>
        <p:spPr>
          <a:xfrm>
            <a:off x="22609670" y="15931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7" name="CaixaDeTexto 1066">
            <a:extLst>
              <a:ext uri="{FF2B5EF4-FFF2-40B4-BE49-F238E27FC236}">
                <a16:creationId xmlns:a16="http://schemas.microsoft.com/office/drawing/2014/main" id="{54B23C98-8A55-49FB-B0B5-AA7B3320A22A}"/>
              </a:ext>
            </a:extLst>
          </p:cNvPr>
          <p:cNvSpPr txBox="1"/>
          <p:nvPr/>
        </p:nvSpPr>
        <p:spPr>
          <a:xfrm>
            <a:off x="22934527" y="15174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1069" name="CaixaDeTexto 1068">
            <a:extLst>
              <a:ext uri="{FF2B5EF4-FFF2-40B4-BE49-F238E27FC236}">
                <a16:creationId xmlns:a16="http://schemas.microsoft.com/office/drawing/2014/main" id="{6F394976-2B95-40A6-7FB6-16DAE210148F}"/>
              </a:ext>
            </a:extLst>
          </p:cNvPr>
          <p:cNvSpPr txBox="1"/>
          <p:nvPr/>
        </p:nvSpPr>
        <p:spPr>
          <a:xfrm>
            <a:off x="22934527" y="28181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1070" name="CaixaDeTexto 1069">
            <a:extLst>
              <a:ext uri="{FF2B5EF4-FFF2-40B4-BE49-F238E27FC236}">
                <a16:creationId xmlns:a16="http://schemas.microsoft.com/office/drawing/2014/main" id="{FF9177D8-7B3F-B3FB-F0B7-429D32E29AA9}"/>
              </a:ext>
            </a:extLst>
          </p:cNvPr>
          <p:cNvSpPr txBox="1"/>
          <p:nvPr/>
        </p:nvSpPr>
        <p:spPr>
          <a:xfrm>
            <a:off x="22934527" y="41188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1071" name="CaixaDeTexto 1070">
            <a:extLst>
              <a:ext uri="{FF2B5EF4-FFF2-40B4-BE49-F238E27FC236}">
                <a16:creationId xmlns:a16="http://schemas.microsoft.com/office/drawing/2014/main" id="{D1E35B42-2379-C5DB-3223-D8C4D76BE04B}"/>
              </a:ext>
            </a:extLst>
          </p:cNvPr>
          <p:cNvSpPr txBox="1"/>
          <p:nvPr/>
        </p:nvSpPr>
        <p:spPr>
          <a:xfrm>
            <a:off x="13437747" y="62423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1081" name="CaixaDeTexto 1080">
            <a:extLst>
              <a:ext uri="{FF2B5EF4-FFF2-40B4-BE49-F238E27FC236}">
                <a16:creationId xmlns:a16="http://schemas.microsoft.com/office/drawing/2014/main" id="{B3294E67-B3D0-CD7D-B48E-30D9EFD14B7A}"/>
              </a:ext>
            </a:extLst>
          </p:cNvPr>
          <p:cNvSpPr txBox="1"/>
          <p:nvPr/>
        </p:nvSpPr>
        <p:spPr>
          <a:xfrm>
            <a:off x="22934527" y="54195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1082" name="CaixaDeTexto 1081">
            <a:extLst>
              <a:ext uri="{FF2B5EF4-FFF2-40B4-BE49-F238E27FC236}">
                <a16:creationId xmlns:a16="http://schemas.microsoft.com/office/drawing/2014/main" id="{0C7437FC-D659-F3D4-F352-5ED24B6746D5}"/>
              </a:ext>
            </a:extLst>
          </p:cNvPr>
          <p:cNvSpPr txBox="1"/>
          <p:nvPr/>
        </p:nvSpPr>
        <p:spPr>
          <a:xfrm>
            <a:off x="14361225" y="62435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1083" name="CaixaDeTexto 1082">
            <a:extLst>
              <a:ext uri="{FF2B5EF4-FFF2-40B4-BE49-F238E27FC236}">
                <a16:creationId xmlns:a16="http://schemas.microsoft.com/office/drawing/2014/main" id="{C714DBFC-D1F6-2879-7BAF-9C0108D74779}"/>
              </a:ext>
            </a:extLst>
          </p:cNvPr>
          <p:cNvSpPr txBox="1"/>
          <p:nvPr/>
        </p:nvSpPr>
        <p:spPr>
          <a:xfrm>
            <a:off x="15284703" y="62447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9A79BE0F-7542-1D55-06CA-7D1B54F86C6C}"/>
              </a:ext>
            </a:extLst>
          </p:cNvPr>
          <p:cNvSpPr txBox="1"/>
          <p:nvPr/>
        </p:nvSpPr>
        <p:spPr>
          <a:xfrm>
            <a:off x="16208181" y="62459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1085" name="CaixaDeTexto 1084">
            <a:extLst>
              <a:ext uri="{FF2B5EF4-FFF2-40B4-BE49-F238E27FC236}">
                <a16:creationId xmlns:a16="http://schemas.microsoft.com/office/drawing/2014/main" id="{4A611719-C498-A38C-D425-75D67EEF72E4}"/>
              </a:ext>
            </a:extLst>
          </p:cNvPr>
          <p:cNvSpPr txBox="1"/>
          <p:nvPr/>
        </p:nvSpPr>
        <p:spPr>
          <a:xfrm>
            <a:off x="17131659" y="62472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1086" name="CaixaDeTexto 1085">
            <a:extLst>
              <a:ext uri="{FF2B5EF4-FFF2-40B4-BE49-F238E27FC236}">
                <a16:creationId xmlns:a16="http://schemas.microsoft.com/office/drawing/2014/main" id="{C3252170-A2B5-8D13-6797-4C1937623E77}"/>
              </a:ext>
            </a:extLst>
          </p:cNvPr>
          <p:cNvSpPr txBox="1"/>
          <p:nvPr/>
        </p:nvSpPr>
        <p:spPr>
          <a:xfrm>
            <a:off x="18055137" y="62484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1087" name="CaixaDeTexto 1086">
            <a:extLst>
              <a:ext uri="{FF2B5EF4-FFF2-40B4-BE49-F238E27FC236}">
                <a16:creationId xmlns:a16="http://schemas.microsoft.com/office/drawing/2014/main" id="{62093B90-8E4D-FC6D-A1E0-F2531D3FC078}"/>
              </a:ext>
            </a:extLst>
          </p:cNvPr>
          <p:cNvSpPr txBox="1"/>
          <p:nvPr/>
        </p:nvSpPr>
        <p:spPr>
          <a:xfrm>
            <a:off x="18978615" y="62496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1088" name="CaixaDeTexto 1087">
            <a:extLst>
              <a:ext uri="{FF2B5EF4-FFF2-40B4-BE49-F238E27FC236}">
                <a16:creationId xmlns:a16="http://schemas.microsoft.com/office/drawing/2014/main" id="{1FDB6DB9-6781-383F-F238-6BD873B7B625}"/>
              </a:ext>
            </a:extLst>
          </p:cNvPr>
          <p:cNvSpPr txBox="1"/>
          <p:nvPr/>
        </p:nvSpPr>
        <p:spPr>
          <a:xfrm>
            <a:off x="19902093" y="62508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1089" name="CaixaDeTexto 1088">
            <a:extLst>
              <a:ext uri="{FF2B5EF4-FFF2-40B4-BE49-F238E27FC236}">
                <a16:creationId xmlns:a16="http://schemas.microsoft.com/office/drawing/2014/main" id="{96D3538F-83AE-6CB7-FE3D-D03FBC58E320}"/>
              </a:ext>
            </a:extLst>
          </p:cNvPr>
          <p:cNvSpPr txBox="1"/>
          <p:nvPr/>
        </p:nvSpPr>
        <p:spPr>
          <a:xfrm>
            <a:off x="20825571" y="62520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1090" name="CaixaDeTexto 1089">
            <a:extLst>
              <a:ext uri="{FF2B5EF4-FFF2-40B4-BE49-F238E27FC236}">
                <a16:creationId xmlns:a16="http://schemas.microsoft.com/office/drawing/2014/main" id="{256E6B81-3BB2-226A-2612-AD171D0867E9}"/>
              </a:ext>
            </a:extLst>
          </p:cNvPr>
          <p:cNvSpPr txBox="1"/>
          <p:nvPr/>
        </p:nvSpPr>
        <p:spPr>
          <a:xfrm>
            <a:off x="21749049" y="62532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1091" name="Retângulo 1090">
            <a:extLst>
              <a:ext uri="{FF2B5EF4-FFF2-40B4-BE49-F238E27FC236}">
                <a16:creationId xmlns:a16="http://schemas.microsoft.com/office/drawing/2014/main" id="{964B166D-DF63-1286-1D84-59894DFECF9D}"/>
              </a:ext>
            </a:extLst>
          </p:cNvPr>
          <p:cNvSpPr/>
          <p:nvPr/>
        </p:nvSpPr>
        <p:spPr>
          <a:xfrm>
            <a:off x="22150413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2" name="Retângulo 1091">
            <a:extLst>
              <a:ext uri="{FF2B5EF4-FFF2-40B4-BE49-F238E27FC236}">
                <a16:creationId xmlns:a16="http://schemas.microsoft.com/office/drawing/2014/main" id="{89A2A405-3165-A592-3837-897741F96161}"/>
              </a:ext>
            </a:extLst>
          </p:cNvPr>
          <p:cNvSpPr/>
          <p:nvPr/>
        </p:nvSpPr>
        <p:spPr>
          <a:xfrm>
            <a:off x="21236817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3" name="Retângulo 1092">
            <a:extLst>
              <a:ext uri="{FF2B5EF4-FFF2-40B4-BE49-F238E27FC236}">
                <a16:creationId xmlns:a16="http://schemas.microsoft.com/office/drawing/2014/main" id="{42B9E712-F071-5B34-F653-711DCB843347}"/>
              </a:ext>
            </a:extLst>
          </p:cNvPr>
          <p:cNvSpPr/>
          <p:nvPr/>
        </p:nvSpPr>
        <p:spPr>
          <a:xfrm>
            <a:off x="20323223" y="61416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4" name="Retângulo 1093">
            <a:extLst>
              <a:ext uri="{FF2B5EF4-FFF2-40B4-BE49-F238E27FC236}">
                <a16:creationId xmlns:a16="http://schemas.microsoft.com/office/drawing/2014/main" id="{615A7804-1071-1810-9D25-1FA2485CB17D}"/>
              </a:ext>
            </a:extLst>
          </p:cNvPr>
          <p:cNvSpPr/>
          <p:nvPr/>
        </p:nvSpPr>
        <p:spPr>
          <a:xfrm>
            <a:off x="19409629" y="61434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5" name="Retângulo 1094">
            <a:extLst>
              <a:ext uri="{FF2B5EF4-FFF2-40B4-BE49-F238E27FC236}">
                <a16:creationId xmlns:a16="http://schemas.microsoft.com/office/drawing/2014/main" id="{B4CBA36F-677A-B66A-25E5-5C0EEE5D8CE5}"/>
              </a:ext>
            </a:extLst>
          </p:cNvPr>
          <p:cNvSpPr/>
          <p:nvPr/>
        </p:nvSpPr>
        <p:spPr>
          <a:xfrm>
            <a:off x="18496035" y="61452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6" name="Retângulo 1095">
            <a:extLst>
              <a:ext uri="{FF2B5EF4-FFF2-40B4-BE49-F238E27FC236}">
                <a16:creationId xmlns:a16="http://schemas.microsoft.com/office/drawing/2014/main" id="{32F36AA9-054F-061B-03A9-13504D5DFF7A}"/>
              </a:ext>
            </a:extLst>
          </p:cNvPr>
          <p:cNvSpPr/>
          <p:nvPr/>
        </p:nvSpPr>
        <p:spPr>
          <a:xfrm>
            <a:off x="17582441" y="61471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7" name="Retângulo 1096">
            <a:extLst>
              <a:ext uri="{FF2B5EF4-FFF2-40B4-BE49-F238E27FC236}">
                <a16:creationId xmlns:a16="http://schemas.microsoft.com/office/drawing/2014/main" id="{54B954A4-5D1B-3EFB-0DA2-AA1A244CCDF4}"/>
              </a:ext>
            </a:extLst>
          </p:cNvPr>
          <p:cNvSpPr/>
          <p:nvPr/>
        </p:nvSpPr>
        <p:spPr>
          <a:xfrm>
            <a:off x="16668847" y="6148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8" name="Retângulo 1097">
            <a:extLst>
              <a:ext uri="{FF2B5EF4-FFF2-40B4-BE49-F238E27FC236}">
                <a16:creationId xmlns:a16="http://schemas.microsoft.com/office/drawing/2014/main" id="{AFF0F678-ABF8-E150-98C2-0F1AB594BAC7}"/>
              </a:ext>
            </a:extLst>
          </p:cNvPr>
          <p:cNvSpPr/>
          <p:nvPr/>
        </p:nvSpPr>
        <p:spPr>
          <a:xfrm>
            <a:off x="15755253" y="6150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9" name="Retângulo 1098">
            <a:extLst>
              <a:ext uri="{FF2B5EF4-FFF2-40B4-BE49-F238E27FC236}">
                <a16:creationId xmlns:a16="http://schemas.microsoft.com/office/drawing/2014/main" id="{FF6B6525-B058-30A8-2D01-9D2E640A41EF}"/>
              </a:ext>
            </a:extLst>
          </p:cNvPr>
          <p:cNvSpPr/>
          <p:nvPr/>
        </p:nvSpPr>
        <p:spPr>
          <a:xfrm>
            <a:off x="14841659" y="6152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0" name="Retângulo 1099">
            <a:extLst>
              <a:ext uri="{FF2B5EF4-FFF2-40B4-BE49-F238E27FC236}">
                <a16:creationId xmlns:a16="http://schemas.microsoft.com/office/drawing/2014/main" id="{D04A1680-1495-FD39-F206-05AEB443018F}"/>
              </a:ext>
            </a:extLst>
          </p:cNvPr>
          <p:cNvSpPr/>
          <p:nvPr/>
        </p:nvSpPr>
        <p:spPr>
          <a:xfrm>
            <a:off x="13928065" y="61535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1" name="CaixaDeTexto 1100">
            <a:extLst>
              <a:ext uri="{FF2B5EF4-FFF2-40B4-BE49-F238E27FC236}">
                <a16:creationId xmlns:a16="http://schemas.microsoft.com/office/drawing/2014/main" id="{9FE5109A-2260-7FC1-3767-CA258ED79D4D}"/>
              </a:ext>
            </a:extLst>
          </p:cNvPr>
          <p:cNvSpPr txBox="1"/>
          <p:nvPr/>
        </p:nvSpPr>
        <p:spPr>
          <a:xfrm>
            <a:off x="13423110" y="7312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1102" name="CaixaDeTexto 1101">
            <a:extLst>
              <a:ext uri="{FF2B5EF4-FFF2-40B4-BE49-F238E27FC236}">
                <a16:creationId xmlns:a16="http://schemas.microsoft.com/office/drawing/2014/main" id="{F618AE57-FA21-5968-E684-3C471445D014}"/>
              </a:ext>
            </a:extLst>
          </p:cNvPr>
          <p:cNvSpPr txBox="1"/>
          <p:nvPr/>
        </p:nvSpPr>
        <p:spPr>
          <a:xfrm>
            <a:off x="13423110" y="11456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298D-0D6D-22DB-D8EF-B80573260E8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ED8C9B-5E98-ACC9-7236-6DB6A4E06D9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62723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317B6-A6E4-D0BF-63FB-AA5CE6EC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9481A60-33E6-B001-5CE0-33C31D41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510B9D3-7F27-9989-673E-5B3453047D2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9F3E656-6D4D-2B1B-1409-C9391BC10C8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1832D3-D457-1E51-D0FF-6977D4E29993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399087-B682-5541-F539-7380A7FEDAF6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A72D8DF-A07D-F26E-70B9-614CD6A22F5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B03E6E4-5494-73A5-0ED1-BB0E625CA0F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A9FD56D-2172-95B5-25AA-E2CD16A4A89C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E79DE7B-0608-8C9F-F81B-F80E48DB7081}"/>
              </a:ext>
            </a:extLst>
          </p:cNvPr>
          <p:cNvSpPr/>
          <p:nvPr/>
        </p:nvSpPr>
        <p:spPr>
          <a:xfrm flipV="1">
            <a:off x="1130748" y="56299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2A686FE8-E7DE-855E-23DE-8AFDF61C4C78}"/>
              </a:ext>
            </a:extLst>
          </p:cNvPr>
          <p:cNvSpPr/>
          <p:nvPr/>
        </p:nvSpPr>
        <p:spPr>
          <a:xfrm flipV="1">
            <a:off x="1131447" y="43328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CF92698B-36AD-9BAA-3871-75D27077BD06}"/>
              </a:ext>
            </a:extLst>
          </p:cNvPr>
          <p:cNvSpPr/>
          <p:nvPr/>
        </p:nvSpPr>
        <p:spPr>
          <a:xfrm flipV="1">
            <a:off x="1131097" y="30356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43639AD8-8839-1399-25D0-B05D33692FF1}"/>
              </a:ext>
            </a:extLst>
          </p:cNvPr>
          <p:cNvSpPr/>
          <p:nvPr/>
        </p:nvSpPr>
        <p:spPr>
          <a:xfrm flipV="1">
            <a:off x="1130399" y="17385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7D45D1-3793-30B6-193D-89ABFBB8A392}"/>
              </a:ext>
            </a:extLst>
          </p:cNvPr>
          <p:cNvSpPr txBox="1"/>
          <p:nvPr/>
        </p:nvSpPr>
        <p:spPr>
          <a:xfrm>
            <a:off x="1088664" y="73593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45CAC3B-5E74-9CA9-55F2-FEB4130C1C1C}"/>
              </a:ext>
            </a:extLst>
          </p:cNvPr>
          <p:cNvGrpSpPr/>
          <p:nvPr/>
        </p:nvGrpSpPr>
        <p:grpSpPr>
          <a:xfrm>
            <a:off x="6413502" y="7959538"/>
            <a:ext cx="5934075" cy="4235824"/>
            <a:chOff x="5517099" y="1247338"/>
            <a:chExt cx="7097176" cy="5066061"/>
          </a:xfrm>
        </p:grpSpPr>
        <p:pic>
          <p:nvPicPr>
            <p:cNvPr id="6" name="Imagem 5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CB644F2E-D65C-8C01-7B6C-0F49880F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7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7A8C0BFF-9DB0-5E4B-CCB7-DA9392384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4C8C36-E237-9CF3-D2C2-EA144E91F4CC}"/>
              </a:ext>
            </a:extLst>
          </p:cNvPr>
          <p:cNvSpPr txBox="1"/>
          <p:nvPr/>
        </p:nvSpPr>
        <p:spPr>
          <a:xfrm>
            <a:off x="1116810" y="89008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D8A6A22-F61F-6FF8-0EE0-0C22C0AF9F1E}"/>
              </a:ext>
            </a:extLst>
          </p:cNvPr>
          <p:cNvSpPr/>
          <p:nvPr/>
        </p:nvSpPr>
        <p:spPr>
          <a:xfrm flipV="1">
            <a:off x="1131447" y="62217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BFE2869-5DD4-1F13-1222-658E23FD8B4A}"/>
              </a:ext>
            </a:extLst>
          </p:cNvPr>
          <p:cNvSpPr/>
          <p:nvPr/>
        </p:nvSpPr>
        <p:spPr>
          <a:xfrm>
            <a:off x="10303370" y="15931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7AC428-B07A-0594-5653-504ACFAB9ABF}"/>
              </a:ext>
            </a:extLst>
          </p:cNvPr>
          <p:cNvSpPr txBox="1"/>
          <p:nvPr/>
        </p:nvSpPr>
        <p:spPr>
          <a:xfrm>
            <a:off x="10628227" y="15174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0A7D9BC-898E-E840-92DA-F5D764A2CC94}"/>
              </a:ext>
            </a:extLst>
          </p:cNvPr>
          <p:cNvSpPr/>
          <p:nvPr/>
        </p:nvSpPr>
        <p:spPr>
          <a:xfrm>
            <a:off x="9665454" y="3646694"/>
            <a:ext cx="370090" cy="24124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63FAE9D-137E-3BF9-08EF-F8167B2132A8}"/>
              </a:ext>
            </a:extLst>
          </p:cNvPr>
          <p:cNvSpPr txBox="1"/>
          <p:nvPr/>
        </p:nvSpPr>
        <p:spPr>
          <a:xfrm>
            <a:off x="10628227" y="28181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6D16AFB-4F51-8B24-E23B-8CF4F3ECD111}"/>
              </a:ext>
            </a:extLst>
          </p:cNvPr>
          <p:cNvSpPr txBox="1"/>
          <p:nvPr/>
        </p:nvSpPr>
        <p:spPr>
          <a:xfrm>
            <a:off x="10628227" y="41188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94B5F98-4B32-4F47-3E05-8F2B9C1078B3}"/>
              </a:ext>
            </a:extLst>
          </p:cNvPr>
          <p:cNvSpPr txBox="1"/>
          <p:nvPr/>
        </p:nvSpPr>
        <p:spPr>
          <a:xfrm>
            <a:off x="1131447" y="62423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BC34245-0AAE-0169-9CF2-B5606AD75C22}"/>
              </a:ext>
            </a:extLst>
          </p:cNvPr>
          <p:cNvSpPr/>
          <p:nvPr/>
        </p:nvSpPr>
        <p:spPr>
          <a:xfrm>
            <a:off x="8752035" y="4154810"/>
            <a:ext cx="370090" cy="191161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B0BC2E4-3E88-6FEF-ED6F-55A8448E198F}"/>
              </a:ext>
            </a:extLst>
          </p:cNvPr>
          <p:cNvSpPr/>
          <p:nvPr/>
        </p:nvSpPr>
        <p:spPr>
          <a:xfrm>
            <a:off x="7838616" y="4567696"/>
            <a:ext cx="370090" cy="150599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413ADE5F-45A0-1079-300B-D62CD75D73E9}"/>
              </a:ext>
            </a:extLst>
          </p:cNvPr>
          <p:cNvSpPr/>
          <p:nvPr/>
        </p:nvSpPr>
        <p:spPr>
          <a:xfrm>
            <a:off x="6925197" y="3734426"/>
            <a:ext cx="370090" cy="23465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29179542-B563-809A-91ED-CCA5BE2B515B}"/>
              </a:ext>
            </a:extLst>
          </p:cNvPr>
          <p:cNvSpPr/>
          <p:nvPr/>
        </p:nvSpPr>
        <p:spPr>
          <a:xfrm>
            <a:off x="6011778" y="3550994"/>
            <a:ext cx="370090" cy="25372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00CAA84D-9F7C-B398-D539-1F9CCF2D39A3}"/>
              </a:ext>
            </a:extLst>
          </p:cNvPr>
          <p:cNvSpPr/>
          <p:nvPr/>
        </p:nvSpPr>
        <p:spPr>
          <a:xfrm>
            <a:off x="5098359" y="3183686"/>
            <a:ext cx="370090" cy="2911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5468DBE-BF10-7ED1-FE23-63D6B4F2CAAC}"/>
              </a:ext>
            </a:extLst>
          </p:cNvPr>
          <p:cNvSpPr/>
          <p:nvPr/>
        </p:nvSpPr>
        <p:spPr>
          <a:xfrm>
            <a:off x="4184940" y="3496242"/>
            <a:ext cx="370090" cy="2606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C73BD7F-C968-E1BA-195A-D80D285FE451}"/>
              </a:ext>
            </a:extLst>
          </p:cNvPr>
          <p:cNvSpPr/>
          <p:nvPr/>
        </p:nvSpPr>
        <p:spPr>
          <a:xfrm>
            <a:off x="3271521" y="4020219"/>
            <a:ext cx="370090" cy="2089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021BB7-4542-D460-9E43-6AE2A5C5AC02}"/>
              </a:ext>
            </a:extLst>
          </p:cNvPr>
          <p:cNvSpPr/>
          <p:nvPr/>
        </p:nvSpPr>
        <p:spPr>
          <a:xfrm>
            <a:off x="2358102" y="3914774"/>
            <a:ext cx="370090" cy="2202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D631746-DC0D-7EC1-F92F-2547C1044F67}"/>
              </a:ext>
            </a:extLst>
          </p:cNvPr>
          <p:cNvSpPr/>
          <p:nvPr/>
        </p:nvSpPr>
        <p:spPr>
          <a:xfrm>
            <a:off x="1444683" y="2431844"/>
            <a:ext cx="370090" cy="36927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C14F57B-1DC6-E140-DC4E-BC6B4633FA9E}"/>
              </a:ext>
            </a:extLst>
          </p:cNvPr>
          <p:cNvSpPr txBox="1"/>
          <p:nvPr/>
        </p:nvSpPr>
        <p:spPr>
          <a:xfrm>
            <a:off x="10628227" y="54195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9F82EB4-7F56-C9AF-6CC5-CFFDB40F6432}"/>
              </a:ext>
            </a:extLst>
          </p:cNvPr>
          <p:cNvSpPr txBox="1"/>
          <p:nvPr/>
        </p:nvSpPr>
        <p:spPr>
          <a:xfrm>
            <a:off x="2054925" y="62435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2A40CAD-7580-4F8B-C85A-47678E46CC03}"/>
              </a:ext>
            </a:extLst>
          </p:cNvPr>
          <p:cNvSpPr txBox="1"/>
          <p:nvPr/>
        </p:nvSpPr>
        <p:spPr>
          <a:xfrm>
            <a:off x="2978403" y="62447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3956A35-E424-B74B-73A6-E1E9D9FE46E4}"/>
              </a:ext>
            </a:extLst>
          </p:cNvPr>
          <p:cNvSpPr txBox="1"/>
          <p:nvPr/>
        </p:nvSpPr>
        <p:spPr>
          <a:xfrm>
            <a:off x="3901881" y="62459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0207DEE-F1A8-7472-0209-D98AA3A557B5}"/>
              </a:ext>
            </a:extLst>
          </p:cNvPr>
          <p:cNvSpPr txBox="1"/>
          <p:nvPr/>
        </p:nvSpPr>
        <p:spPr>
          <a:xfrm>
            <a:off x="4825359" y="62472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70BCE09-9D18-3E85-F676-A5EADD1EC8AB}"/>
              </a:ext>
            </a:extLst>
          </p:cNvPr>
          <p:cNvSpPr txBox="1"/>
          <p:nvPr/>
        </p:nvSpPr>
        <p:spPr>
          <a:xfrm>
            <a:off x="5748837" y="62484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C5506B0-8DCD-4E5C-B7F6-556EE9C80026}"/>
              </a:ext>
            </a:extLst>
          </p:cNvPr>
          <p:cNvSpPr txBox="1"/>
          <p:nvPr/>
        </p:nvSpPr>
        <p:spPr>
          <a:xfrm>
            <a:off x="6672315" y="62496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2CFB446-AD78-8A90-2FD5-DD7BA9A704F0}"/>
              </a:ext>
            </a:extLst>
          </p:cNvPr>
          <p:cNvSpPr txBox="1"/>
          <p:nvPr/>
        </p:nvSpPr>
        <p:spPr>
          <a:xfrm>
            <a:off x="7595793" y="62508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82A161C-91D6-6490-CBDD-FB52101F9F2D}"/>
              </a:ext>
            </a:extLst>
          </p:cNvPr>
          <p:cNvSpPr txBox="1"/>
          <p:nvPr/>
        </p:nvSpPr>
        <p:spPr>
          <a:xfrm>
            <a:off x="8519271" y="62520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D9AA73A4-FD11-9DBD-3D42-0F2A49C778BD}"/>
              </a:ext>
            </a:extLst>
          </p:cNvPr>
          <p:cNvSpPr txBox="1"/>
          <p:nvPr/>
        </p:nvSpPr>
        <p:spPr>
          <a:xfrm>
            <a:off x="9442749" y="62532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BBF09F0-EE2F-E8AD-D9BC-D048206FF7C4}"/>
              </a:ext>
            </a:extLst>
          </p:cNvPr>
          <p:cNvSpPr/>
          <p:nvPr/>
        </p:nvSpPr>
        <p:spPr>
          <a:xfrm>
            <a:off x="9844113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9FC853AB-9487-647E-899A-673215ED2E09}"/>
              </a:ext>
            </a:extLst>
          </p:cNvPr>
          <p:cNvSpPr/>
          <p:nvPr/>
        </p:nvSpPr>
        <p:spPr>
          <a:xfrm>
            <a:off x="8930517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2ECBF2D2-1BDC-1088-4E39-6228C1CF0CE7}"/>
              </a:ext>
            </a:extLst>
          </p:cNvPr>
          <p:cNvSpPr/>
          <p:nvPr/>
        </p:nvSpPr>
        <p:spPr>
          <a:xfrm>
            <a:off x="8016923" y="61416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8A1E5B4D-4BE0-EF13-FB96-CCCA0E99B34D}"/>
              </a:ext>
            </a:extLst>
          </p:cNvPr>
          <p:cNvSpPr/>
          <p:nvPr/>
        </p:nvSpPr>
        <p:spPr>
          <a:xfrm>
            <a:off x="7103329" y="61434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F0E1773-0E39-1B6F-2247-4EF5AE8A29C1}"/>
              </a:ext>
            </a:extLst>
          </p:cNvPr>
          <p:cNvSpPr/>
          <p:nvPr/>
        </p:nvSpPr>
        <p:spPr>
          <a:xfrm>
            <a:off x="6189735" y="61452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68BB6C1F-657C-314B-155B-3AE0112552A3}"/>
              </a:ext>
            </a:extLst>
          </p:cNvPr>
          <p:cNvSpPr/>
          <p:nvPr/>
        </p:nvSpPr>
        <p:spPr>
          <a:xfrm>
            <a:off x="5276141" y="61471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CE8D1AE8-E3ED-EADE-A73A-FDB2C23AA5FF}"/>
              </a:ext>
            </a:extLst>
          </p:cNvPr>
          <p:cNvSpPr/>
          <p:nvPr/>
        </p:nvSpPr>
        <p:spPr>
          <a:xfrm>
            <a:off x="4362547" y="6148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990360DB-0514-AF30-7A6B-658D125DEC06}"/>
              </a:ext>
            </a:extLst>
          </p:cNvPr>
          <p:cNvSpPr/>
          <p:nvPr/>
        </p:nvSpPr>
        <p:spPr>
          <a:xfrm>
            <a:off x="3448953" y="6150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01524C27-E005-9015-F97D-7EA349F041D5}"/>
              </a:ext>
            </a:extLst>
          </p:cNvPr>
          <p:cNvSpPr/>
          <p:nvPr/>
        </p:nvSpPr>
        <p:spPr>
          <a:xfrm>
            <a:off x="2535359" y="6152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35D5085-B247-1CBB-3285-503520707863}"/>
              </a:ext>
            </a:extLst>
          </p:cNvPr>
          <p:cNvSpPr/>
          <p:nvPr/>
        </p:nvSpPr>
        <p:spPr>
          <a:xfrm>
            <a:off x="1621765" y="61535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39033F70-273A-FB44-BD39-7BB23478A730}"/>
              </a:ext>
            </a:extLst>
          </p:cNvPr>
          <p:cNvSpPr txBox="1"/>
          <p:nvPr/>
        </p:nvSpPr>
        <p:spPr>
          <a:xfrm>
            <a:off x="1116810" y="7312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B0372C9-DF9C-F8AA-784E-D676A0DB878F}"/>
              </a:ext>
            </a:extLst>
          </p:cNvPr>
          <p:cNvSpPr txBox="1"/>
          <p:nvPr/>
        </p:nvSpPr>
        <p:spPr>
          <a:xfrm>
            <a:off x="1116810" y="11456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5DF4DD50-49A5-6291-4D0D-FEAFDE866CFC}"/>
              </a:ext>
            </a:extLst>
          </p:cNvPr>
          <p:cNvGrpSpPr/>
          <p:nvPr/>
        </p:nvGrpSpPr>
        <p:grpSpPr>
          <a:xfrm>
            <a:off x="12772536" y="1900016"/>
            <a:ext cx="4934929" cy="4376704"/>
            <a:chOff x="4688004" y="1800225"/>
            <a:chExt cx="2815992" cy="2497455"/>
          </a:xfrm>
        </p:grpSpPr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3A57B2B1-26E1-78BB-1C1D-794345583E5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CF8D986D-0FF9-BEE6-6CA0-98D7E686E7FD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8632E42C-9C73-4E9F-A469-1C1BDBF82626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0288462B-52BD-CAF1-B617-E060A5C45126}"/>
              </a:ext>
            </a:extLst>
          </p:cNvPr>
          <p:cNvGrpSpPr/>
          <p:nvPr/>
        </p:nvGrpSpPr>
        <p:grpSpPr>
          <a:xfrm>
            <a:off x="18835527" y="1902460"/>
            <a:ext cx="4934929" cy="4376703"/>
            <a:chOff x="4688004" y="1800225"/>
            <a:chExt cx="2815992" cy="2497455"/>
          </a:xfrm>
        </p:grpSpPr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8DC3E671-B2B2-2CFF-6590-22B22A54BF4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896CC4C-47B1-9E7D-C263-24C78B7DCB1D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D82A9A5-D0ED-F9E6-DDEE-4985E665F0BC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597C4A08-B35C-420C-0E3D-E09242EC283F}"/>
              </a:ext>
            </a:extLst>
          </p:cNvPr>
          <p:cNvGrpSpPr/>
          <p:nvPr/>
        </p:nvGrpSpPr>
        <p:grpSpPr>
          <a:xfrm>
            <a:off x="24898518" y="1895654"/>
            <a:ext cx="4934929" cy="4376705"/>
            <a:chOff x="4688004" y="1800225"/>
            <a:chExt cx="2815992" cy="2497455"/>
          </a:xfrm>
        </p:grpSpPr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918A61CB-7E27-734C-682D-6BCDDF8E3F5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77863EC5-073B-6BEB-7AA6-F4571BE33CDD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BDE9AE3C-003F-F9AD-0605-59C661D1F92A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A22F8E03-9E70-C8C8-F493-D71CB50F3D9E}"/>
              </a:ext>
            </a:extLst>
          </p:cNvPr>
          <p:cNvGrpSpPr/>
          <p:nvPr/>
        </p:nvGrpSpPr>
        <p:grpSpPr>
          <a:xfrm>
            <a:off x="30961509" y="1893543"/>
            <a:ext cx="4934929" cy="4376702"/>
            <a:chOff x="4688004" y="1800225"/>
            <a:chExt cx="2815992" cy="2497455"/>
          </a:xfrm>
        </p:grpSpPr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5244276-A01D-54F6-9202-1833022B7BC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E61AF6A4-4136-43A1-18F6-C3A9DC96933B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32DD0DE2-B833-E93C-1F7C-1FF7BBE8DEA5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BA626AEC-8A1D-5153-87A0-F815789CFD55}"/>
              </a:ext>
            </a:extLst>
          </p:cNvPr>
          <p:cNvGrpSpPr/>
          <p:nvPr/>
        </p:nvGrpSpPr>
        <p:grpSpPr>
          <a:xfrm>
            <a:off x="37024500" y="1902458"/>
            <a:ext cx="4934957" cy="4376703"/>
            <a:chOff x="4688004" y="1800225"/>
            <a:chExt cx="2816008" cy="2497455"/>
          </a:xfrm>
        </p:grpSpPr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55E916EB-7D8C-4D02-B7B2-B3E77FE7A14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7F1A3751-1C14-C290-4E87-1B97B0541176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CBAF6553-D5C8-78A8-11C6-34EF17AE778B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27ABA26-88AD-887D-9491-1A920633FB57}"/>
              </a:ext>
            </a:extLst>
          </p:cNvPr>
          <p:cNvSpPr txBox="1"/>
          <p:nvPr/>
        </p:nvSpPr>
        <p:spPr>
          <a:xfrm>
            <a:off x="1130399" y="1329569"/>
            <a:ext cx="9958380" cy="261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  <a:latin typeface="Trak" panose="02000506090000090004" pitchFamily="2" charset="0"/>
              </a:rPr>
              <a:t>Fonte: InfoMoney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49B40F-4C33-2D6A-A09E-DFD2291EEC5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9D940-2904-2422-DFE1-7E62A160F770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35294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8" grpId="0" animBg="1"/>
      <p:bldP spid="39" grpId="0"/>
      <p:bldP spid="40" grpId="0"/>
      <p:bldP spid="41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1979</Words>
  <Application>Microsoft Office PowerPoint</Application>
  <PresentationFormat>Widescreen</PresentationFormat>
  <Paragraphs>791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Aptos</vt:lpstr>
      <vt:lpstr>Inter</vt:lpstr>
      <vt:lpstr>Arial</vt:lpstr>
      <vt:lpstr>Aptos Display</vt:lpstr>
      <vt:lpstr>Trak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Kelwin Felipe Rocha Silva</dc:creator>
  <cp:lastModifiedBy>Kelwin Felipe Rocha Silva</cp:lastModifiedBy>
  <cp:revision>37</cp:revision>
  <dcterms:created xsi:type="dcterms:W3CDTF">2025-09-11T20:16:20Z</dcterms:created>
  <dcterms:modified xsi:type="dcterms:W3CDTF">2025-09-26T02:10:03Z</dcterms:modified>
</cp:coreProperties>
</file>